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tags/tag11.xml" ContentType="application/vnd.openxmlformats-officedocument.presentationml.tags+xml"/>
  <Override PartName="/ppt/tags/tag30.xml" ContentType="application/vnd.openxmlformats-officedocument.presentationml.tags+xml"/>
  <Override PartName="/ppt/tags/tag1.xml" ContentType="application/vnd.openxmlformats-officedocument.presentationml.tags+xml"/>
  <Override PartName="/ppt/tags/tag46.xml" ContentType="application/vnd.openxmlformats-officedocument.presentationml.tags+xml"/>
  <Override PartName="/ppt/tags/tag27.xml" ContentType="application/vnd.openxmlformats-officedocument.presentationml.tags+xml"/>
  <Default Extension="bin" ContentType="application/vnd.openxmlformats-officedocument.presentationml.printerSettings"/>
  <Override PartName="/ppt/slideLayouts/slideLayout20.xml" ContentType="application/vnd.openxmlformats-officedocument.presentationml.slideLayout+xml"/>
  <Override PartName="/ppt/slideLayouts/slideLayout17.xml" ContentType="application/vnd.openxmlformats-officedocument.presentationml.slideLayout+xml"/>
  <Override PartName="/ppt/tags/tag65.xml" ContentType="application/vnd.openxmlformats-officedocument.presentationml.tags+xml"/>
  <Override PartName="/ppt/tags/tag70.xml" ContentType="application/vnd.openxmlformats-officedocument.presentationml.tags+xml"/>
  <Override PartName="/ppt/notesSlides/notesSlide13.xml" ContentType="application/vnd.openxmlformats-officedocument.presentationml.notesSlide+xml"/>
  <Override PartName="/ppt/notesSlides/notesSlide2.xml" ContentType="application/vnd.openxmlformats-officedocument.presentationml.notesSlide+xml"/>
  <Override PartName="/ppt/tags/tag15.xml" ContentType="application/vnd.openxmlformats-officedocument.presentationml.tags+xml"/>
  <Override PartName="/ppt/slides/slide3.xml" ContentType="application/vnd.openxmlformats-officedocument.presentationml.slide+xml"/>
  <Override PartName="/ppt/slideLayouts/slideLayout1.xml" ContentType="application/vnd.openxmlformats-officedocument.presentationml.slideLayout+xml"/>
  <Override PartName="/ppt/tags/tag34.xml" ContentType="application/vnd.openxmlformats-officedocument.presentationml.tags+xml"/>
  <Override PartName="/ppt/tags/tag5.xml" ContentType="application/vnd.openxmlformats-officedocument.presentationml.tags+xml"/>
  <Override PartName="/ppt/theme/theme1.xml" ContentType="application/vnd.openxmlformats-officedocument.theme+xml"/>
  <Override PartName="/ppt/slideLayouts/slideLayout24.xml" ContentType="application/vnd.openxmlformats-officedocument.presentationml.slideLayout+xml"/>
  <Override PartName="/ppt/tags/tag20.xml" ContentType="application/vnd.openxmlformats-officedocument.presentationml.tags+xml"/>
  <Override PartName="/ppt/tags/tag53.xml" ContentType="application/vnd.openxmlformats-officedocument.presentationml.tags+xml"/>
  <Override PartName="/ppt/tags/tag69.xml" ContentType="application/vnd.openxmlformats-officedocument.presentationml.tags+xml"/>
  <Override PartName="/ppt/slideLayouts/slideLayout10.xml" ContentType="application/vnd.openxmlformats-officedocument.presentationml.slideLayout+xml"/>
  <Override PartName="/ppt/notesSlides/notesSlide17.xml" ContentType="application/vnd.openxmlformats-officedocument.presentationml.notesSlide+xml"/>
  <Override PartName="/ppt/notesSlides/notesSlide6.xml" ContentType="application/vnd.openxmlformats-officedocument.presentationml.notesSlide+xml"/>
  <Override PartName="/ppt/tags/tag19.xml" ContentType="application/vnd.openxmlformats-officedocument.presentationml.tags+xml"/>
  <Override PartName="/ppt/tags/tag38.xml" ContentType="application/vnd.openxmlformats-officedocument.presentationml.tags+xml"/>
  <Override PartName="/ppt/slideLayouts/slideLayout5.xml" ContentType="application/vnd.openxmlformats-officedocument.presentationml.slideLayout+xml"/>
  <Override PartName="/ppt/tags/tag9.xml" ContentType="application/vnd.openxmlformats-officedocument.presentationml.tags+xml"/>
  <Override PartName="/ppt/slides/slide11.xml" ContentType="application/vnd.openxmlformats-officedocument.presentationml.slide+xml"/>
  <Override PartName="/ppt/slides/slide7.xml" ContentType="application/vnd.openxmlformats-officedocument.presentationml.slide+xml"/>
  <Override PartName="/ppt/tags/tag57.xml" ContentType="application/vnd.openxmlformats-officedocument.presentationml.tags+xml"/>
  <Override PartName="/ppt/tags/tag24.xml" ContentType="application/vnd.openxmlformats-officedocument.presentationml.tags+xml"/>
  <Override PartName="/ppt/tags/tag43.xml" ContentType="application/vnd.openxmlformats-officedocument.presentationml.tags+xml"/>
  <Override PartName="/ppt/notesSlides/notesSlide8.xml" ContentType="application/vnd.openxmlformats-officedocument.presentationml.notesSlide+xml"/>
  <Override PartName="/ppt/tags/tag62.xml" ContentType="application/vnd.openxmlformats-officedocument.presentationml.tags+xml"/>
  <Override PartName="/ppt/slideLayouts/slideLayout14.xml" ContentType="application/vnd.openxmlformats-officedocument.presentationml.slideLayout+xml"/>
  <Override PartName="/ppt/slideLayouts/slideLayout9.xml" ContentType="application/vnd.openxmlformats-officedocument.presentationml.slideLayout+xml"/>
  <Override PartName="/ppt/slides/slide15.xml" ContentType="application/vnd.openxmlformats-officedocument.presentationml.slide+xml"/>
  <Override PartName="/ppt/tags/tag12.xml" ContentType="application/vnd.openxmlformats-officedocument.presentationml.tags+xml"/>
  <Override PartName="/ppt/tags/tag31.xml" ContentType="application/vnd.openxmlformats-officedocument.presentationml.tags+xml"/>
  <Override PartName="/ppt/tags/tag50.xml" ContentType="application/vnd.openxmlformats-officedocument.presentationml.tags+xml"/>
  <Override PartName="/ppt/tags/tag47.xml" ContentType="application/vnd.openxmlformats-officedocument.presentationml.tags+xml"/>
  <Override PartName="/ppt/tags/tag2.xml" ContentType="application/vnd.openxmlformats-officedocument.presentationml.tags+xml"/>
  <Override PartName="/ppt/tags/tag28.xml" ContentType="application/vnd.openxmlformats-officedocument.presentationml.tags+xml"/>
  <Override PartName="/ppt/slideLayouts/slideLayout21.xml" ContentType="application/vnd.openxmlformats-officedocument.presentationml.slideLayout+xml"/>
  <Override PartName="/ppt/slideLayouts/slideLayout18.xml" ContentType="application/vnd.openxmlformats-officedocument.presentationml.slideLayout+xml"/>
  <Override PartName="/ppt/presProps.xml" ContentType="application/vnd.openxmlformats-officedocument.presentationml.presProps+xml"/>
  <Override PartName="/ppt/tags/tag66.xml" ContentType="application/vnd.openxmlformats-officedocument.presentationml.tags+xml"/>
  <Override PartName="/ppt/tags/tag71.xml" ContentType="application/vnd.openxmlformats-officedocument.presentationml.tags+xml"/>
  <Override PartName="/ppt/notesSlides/notesSlide14.xml" ContentType="application/vnd.openxmlformats-officedocument.presentationml.notesSlide+xml"/>
  <Override PartName="/ppt/notesSlides/notesSlide3.xml" ContentType="application/vnd.openxmlformats-officedocument.presentationml.notesSlide+xml"/>
  <Default Extension="docx" ContentType="application/vnd.openxmlformats-officedocument.wordprocessingml.document"/>
  <Override PartName="/ppt/tags/tag16.xml" ContentType="application/vnd.openxmlformats-officedocument.presentationml.tags+xml"/>
  <Override PartName="/ppt/slides/slide4.xml" ContentType="application/vnd.openxmlformats-officedocument.presentationml.slide+xml"/>
  <Override PartName="/ppt/slideLayouts/slideLayout2.xml" ContentType="application/vnd.openxmlformats-officedocument.presentationml.slideLayout+xml"/>
  <Override PartName="/ppt/tags/tag35.xml" ContentType="application/vnd.openxmlformats-officedocument.presentationml.tags+xml"/>
  <Override PartName="/ppt/tags/tag6.xml" ContentType="application/vnd.openxmlformats-officedocument.presentationml.tags+xml"/>
  <Override PartName="/ppt/theme/theme2.xml" ContentType="application/vnd.openxmlformats-officedocument.theme+xml"/>
  <Override PartName="/ppt/tags/tag54.xml" ContentType="application/vnd.openxmlformats-officedocument.presentationml.tags+xml"/>
  <Override PartName="/ppt/tags/tag21.xml" ContentType="application/vnd.openxmlformats-officedocument.presentationml.tags+xml"/>
  <Override PartName="/ppt/tags/tag40.xml" ContentType="application/vnd.openxmlformats-officedocument.presentationml.tags+xml"/>
  <Override PartName="/ppt/handoutMasters/handoutMaster1.xml" ContentType="application/vnd.openxmlformats-officedocument.presentationml.handoutMaster+xml"/>
  <Override PartName="/ppt/slideLayouts/slideLayout11.xml" ContentType="application/vnd.openxmlformats-officedocument.presentationml.slideLayout+xml"/>
  <Override PartName="/docProps/core.xml" ContentType="application/vnd.openxmlformats-package.core-properties+xml"/>
  <Override PartName="/ppt/notesSlides/notesSlide7.xml" ContentType="application/vnd.openxmlformats-officedocument.presentationml.notesSlide+xml"/>
  <Default Extension="jpeg" ContentType="image/jpeg"/>
  <Default Extension="vml" ContentType="application/vnd.openxmlformats-officedocument.vmlDrawing"/>
  <Override PartName="/ppt/tags/tag39.xml" ContentType="application/vnd.openxmlformats-officedocument.presentationml.tags+xml"/>
  <Override PartName="/ppt/slides/slide12.xml" ContentType="application/vnd.openxmlformats-officedocument.presentationml.slide+xml"/>
  <Override PartName="/ppt/slides/slide8.xml" ContentType="application/vnd.openxmlformats-officedocument.presentationml.slide+xml"/>
  <Override PartName="/ppt/slideLayouts/slideLayout6.xml" ContentType="application/vnd.openxmlformats-officedocument.presentationml.slideLayout+xml"/>
  <Override PartName="/ppt/tags/tag58.xml" ContentType="application/vnd.openxmlformats-officedocument.presentationml.tags+xml"/>
  <Override PartName="/ppt/tags/tag25.xml" ContentType="application/vnd.openxmlformats-officedocument.presentationml.tags+xml"/>
  <Override PartName="/ppt/tags/tag44.xml" ContentType="application/vnd.openxmlformats-officedocument.presentationml.tags+xml"/>
  <Override PartName="/ppt/notesSlides/notesSlide9.xml" ContentType="application/vnd.openxmlformats-officedocument.presentationml.notesSlide+xml"/>
  <Override PartName="/ppt/tags/tag63.xml" ContentType="application/vnd.openxmlformats-officedocument.presentationml.tags+xml"/>
  <Override PartName="/ppt/slideLayouts/slideLayout15.xml" ContentType="application/vnd.openxmlformats-officedocument.presentationml.slideLayout+xml"/>
  <Override PartName="/ppt/notesSlides/notesSlide11.xml" ContentType="application/vnd.openxmlformats-officedocument.presentationml.notesSlide+xml"/>
  <Default Extension="rels" ContentType="application/vnd.openxmlformats-package.relationships+xml"/>
  <Override PartName="/ppt/slides/slide16.xml" ContentType="application/vnd.openxmlformats-officedocument.presentationml.slide+xml"/>
  <Override PartName="/ppt/tags/tag13.xml" ContentType="application/vnd.openxmlformats-officedocument.presentationml.tags+xml"/>
  <Override PartName="/ppt/tags/tag32.xml" ContentType="application/vnd.openxmlformats-officedocument.presentationml.tags+xml"/>
  <Override PartName="/ppt/tags/tag3.xml" ContentType="application/vnd.openxmlformats-officedocument.presentationml.tags+xml"/>
  <Override PartName="/ppt/tags/tag29.xml" ContentType="application/vnd.openxmlformats-officedocument.presentationml.tags+xml"/>
  <Override PartName="/ppt/slides/slide1.xml" ContentType="application/vnd.openxmlformats-officedocument.presentationml.slide+xml"/>
  <Override PartName="/ppt/tags/tag51.xml" ContentType="application/vnd.openxmlformats-officedocument.presentationml.tags+xml"/>
  <Override PartName="/ppt/slideLayouts/slideLayout22.xml" ContentType="application/vnd.openxmlformats-officedocument.presentationml.slideLayout+xml"/>
  <Override PartName="/ppt/slideLayouts/slideLayout19.xml" ContentType="application/vnd.openxmlformats-officedocument.presentationml.slideLayout+xml"/>
  <Override PartName="/ppt/tags/tag48.xml" ContentType="application/vnd.openxmlformats-officedocument.presentationml.tags+xml"/>
  <Override PartName="/ppt/tags/tag67.xml" ContentType="application/vnd.openxmlformats-officedocument.presentationml.tags+xml"/>
  <Override PartName="/ppt/tags/tag72.xml" ContentType="application/vnd.openxmlformats-officedocument.presentationml.tags+xml"/>
  <Override PartName="/ppt/notesSlides/notesSlide15.xml" ContentType="application/vnd.openxmlformats-officedocument.presentationml.notesSlide+xml"/>
  <Override PartName="/ppt/notesSlides/notesSlide4.xml" ContentType="application/vnd.openxmlformats-officedocument.presentationml.notesSlide+xml"/>
  <Override PartName="/ppt/tags/tag17.xml" ContentType="application/vnd.openxmlformats-officedocument.presentationml.tags+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tags/tag36.xml" ContentType="application/vnd.openxmlformats-officedocument.presentationml.tags+xml"/>
  <Override PartName="/ppt/theme/theme3.xml" ContentType="application/vnd.openxmlformats-officedocument.theme+xml"/>
  <Override PartName="/ppt/tags/tag7.xml" ContentType="application/vnd.openxmlformats-officedocument.presentationml.tags+xml"/>
  <Override PartName="/ppt/tags/tag22.xml" ContentType="application/vnd.openxmlformats-officedocument.presentationml.tags+xml"/>
  <Override PartName="/ppt/tags/tag41.xml" ContentType="application/vnd.openxmlformats-officedocument.presentationml.tags+xml"/>
  <Override PartName="/ppt/tags/tag55.xml" ContentType="application/vnd.openxmlformats-officedocument.presentationml.tags+xml"/>
  <Override PartName="/ppt/tags/tag60.xml" ContentType="application/vnd.openxmlformats-officedocument.presentationml.tags+xml"/>
  <Override PartName="/ppt/slideLayouts/slideLayout12.xml" ContentType="application/vnd.openxmlformats-officedocument.presentationml.slideLayout+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Layouts/slideLayout7.xml" ContentType="application/vnd.openxmlformats-officedocument.presentationml.slideLayout+xml"/>
  <Override PartName="/ppt/tags/tag10.xml" ContentType="application/vnd.openxmlformats-officedocument.presentationml.tags+xml"/>
  <Override PartName="/ppt/tags/tag26.xml" ContentType="application/vnd.openxmlformats-officedocument.presentationml.tags+xml"/>
  <Override PartName="/ppt/tags/tag45.xml" ContentType="application/vnd.openxmlformats-officedocument.presentationml.tags+xml"/>
  <Override PartName="/ppt/notesSlides/notesSlide10.xml" ContentType="application/vnd.openxmlformats-officedocument.presentationml.notesSlide+xml"/>
  <Override PartName="/ppt/viewProps.xml" ContentType="application/vnd.openxmlformats-officedocument.presentationml.viewProps+xml"/>
  <Override PartName="/ppt/tags/tag59.xml" ContentType="application/vnd.openxmlformats-officedocument.presentationml.tags+xml"/>
  <Override PartName="/ppt/slideLayouts/slideLayout16.xml" ContentType="application/vnd.openxmlformats-officedocument.presentationml.slideLayout+xml"/>
  <Override PartName="/ppt/tags/tag64.xml" ContentType="application/vnd.openxmlformats-officedocument.presentationml.tags+xml"/>
  <Override PartName="/docProps/app.xml" ContentType="application/vnd.openxmlformats-officedocument.extended-properties+xml"/>
  <Override PartName="/ppt/notesMasters/notesMaster1.xml" ContentType="application/vnd.openxmlformats-officedocument.presentationml.notesMaster+xml"/>
  <Override PartName="/ppt/notesSlides/notesSlide12.xml" ContentType="application/vnd.openxmlformats-officedocument.presentationml.notesSlide+xml"/>
  <Override PartName="/ppt/notesSlides/notesSlide1.xml" ContentType="application/vnd.openxmlformats-officedocument.presentationml.notesSlide+xml"/>
  <Override PartName="/ppt/slides/slide17.xml" ContentType="application/vnd.openxmlformats-officedocument.presentationml.slide+xml"/>
  <Override PartName="/ppt/presentation.xml" ContentType="application/vnd.openxmlformats-officedocument.presentationml.presentation.main+xml"/>
  <Override PartName="/ppt/tags/tag14.xml" ContentType="application/vnd.openxmlformats-officedocument.presentationml.tags+xml"/>
  <Override PartName="/ppt/tags/tag33.xml" ContentType="application/vnd.openxmlformats-officedocument.presentationml.tags+xml"/>
  <Override PartName="/ppt/tags/tag4.xml" ContentType="application/vnd.openxmlformats-officedocument.presentationml.tags+xml"/>
  <Override PartName="/ppt/slides/slide2.xml" ContentType="application/vnd.openxmlformats-officedocument.presentationml.slide+xml"/>
  <Override PartName="/ppt/tags/tag52.xml" ContentType="application/vnd.openxmlformats-officedocument.presentationml.tags+xml"/>
  <Override PartName="/ppt/tags/tag49.xml" ContentType="application/vnd.openxmlformats-officedocument.presentationml.tags+xml"/>
  <Override PartName="/ppt/slideLayouts/slideLayout23.xml" ContentType="application/vnd.openxmlformats-officedocument.presentationml.slideLayout+xml"/>
  <Override PartName="/ppt/tags/tag68.xml" ContentType="application/vnd.openxmlformats-officedocument.presentationml.tags+xml"/>
  <Override PartName="/ppt/notesSlides/notesSlide16.xml" ContentType="application/vnd.openxmlformats-officedocument.presentationml.notesSlide+xml"/>
  <Override PartName="/ppt/notesSlides/notesSlide5.xml" ContentType="application/vnd.openxmlformats-officedocument.presentationml.notesSlide+xml"/>
  <Override PartName="/ppt/tags/tag18.xml" ContentType="application/vnd.openxmlformats-officedocument.presentationml.tags+xml"/>
  <Override PartName="/ppt/tags/tag37.xml" ContentType="application/vnd.openxmlformats-officedocument.presentationml.tags+xml"/>
  <Override PartName="/ppt/slideMasters/slideMaster2.xml" ContentType="application/vnd.openxmlformats-officedocument.presentationml.slideMaster+xml"/>
  <Override PartName="/ppt/slideLayouts/slideLayout4.xml" ContentType="application/vnd.openxmlformats-officedocument.presentationml.slideLayout+xml"/>
  <Override PartName="/ppt/tags/tag8.xml" ContentType="application/vnd.openxmlformats-officedocument.presentationml.tags+xml"/>
  <Override PartName="/ppt/theme/theme4.xml" ContentType="application/vnd.openxmlformats-officedocument.theme+xml"/>
  <Override PartName="/ppt/slides/slide10.xml" ContentType="application/vnd.openxmlformats-officedocument.presentationml.slide+xml"/>
  <Override PartName="/ppt/tags/tag23.xml" ContentType="application/vnd.openxmlformats-officedocument.presentationml.tags+xml"/>
  <Override PartName="/ppt/tags/tag42.xml" ContentType="application/vnd.openxmlformats-officedocument.presentationml.tags+xml"/>
  <Override PartName="/ppt/slides/slide6.xml" ContentType="application/vnd.openxmlformats-officedocument.presentationml.slide+xml"/>
  <Override PartName="/ppt/tags/tag56.xml" ContentType="application/vnd.openxmlformats-officedocument.presentationml.tags+xml"/>
  <Override PartName="/ppt/tags/tag61.xml" ContentType="application/vnd.openxmlformats-officedocument.presentationml.tags+xml"/>
  <Override PartName="/ppt/slideLayouts/slideLayout13.xml" ContentType="application/vnd.openxmlformats-officedocument.presentationml.slideLayout+xml"/>
  <Override PartName="/docProps/custom.xml" ContentType="application/vnd.openxmlformats-officedocument.custom-properties+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 id="2147483685" r:id="rId2"/>
  </p:sldMasterIdLst>
  <p:notesMasterIdLst>
    <p:notesMasterId r:id="rId20"/>
  </p:notesMasterIdLst>
  <p:handoutMasterIdLst>
    <p:handoutMasterId r:id="rId21"/>
  </p:handoutMasterIdLst>
  <p:sldIdLst>
    <p:sldId id="257" r:id="rId3"/>
    <p:sldId id="285" r:id="rId4"/>
    <p:sldId id="286" r:id="rId5"/>
    <p:sldId id="287" r:id="rId6"/>
    <p:sldId id="305" r:id="rId7"/>
    <p:sldId id="306" r:id="rId8"/>
    <p:sldId id="299" r:id="rId9"/>
    <p:sldId id="301" r:id="rId10"/>
    <p:sldId id="302" r:id="rId11"/>
    <p:sldId id="296" r:id="rId12"/>
    <p:sldId id="304" r:id="rId13"/>
    <p:sldId id="279" r:id="rId14"/>
    <p:sldId id="281" r:id="rId15"/>
    <p:sldId id="288" r:id="rId16"/>
    <p:sldId id="282" r:id="rId17"/>
    <p:sldId id="289" r:id="rId18"/>
    <p:sldId id="298" r:id="rId19"/>
  </p:sldIdLst>
  <p:sldSz cx="10693400" cy="7561263"/>
  <p:notesSz cx="6858000" cy="9144000"/>
  <p:custDataLst>
    <p:tags r:id="rId23"/>
  </p:custDataLst>
  <p:defaultTextStyle>
    <a:defPPr>
      <a:defRPr lang="en-US"/>
    </a:defPPr>
    <a:lvl1pPr marL="0" algn="l" defTabSz="993678" rtl="0" eaLnBrk="1" latinLnBrk="0" hangingPunct="1">
      <a:defRPr sz="2000" kern="1200">
        <a:solidFill>
          <a:schemeClr val="tx1"/>
        </a:solidFill>
        <a:latin typeface="+mn-lt"/>
        <a:ea typeface="+mn-ea"/>
        <a:cs typeface="+mn-cs"/>
      </a:defRPr>
    </a:lvl1pPr>
    <a:lvl2pPr marL="496839" algn="l" defTabSz="993678" rtl="0" eaLnBrk="1" latinLnBrk="0" hangingPunct="1">
      <a:defRPr sz="2000" kern="1200">
        <a:solidFill>
          <a:schemeClr val="tx1"/>
        </a:solidFill>
        <a:latin typeface="+mn-lt"/>
        <a:ea typeface="+mn-ea"/>
        <a:cs typeface="+mn-cs"/>
      </a:defRPr>
    </a:lvl2pPr>
    <a:lvl3pPr marL="993678" algn="l" defTabSz="993678" rtl="0" eaLnBrk="1" latinLnBrk="0" hangingPunct="1">
      <a:defRPr sz="2000" kern="1200">
        <a:solidFill>
          <a:schemeClr val="tx1"/>
        </a:solidFill>
        <a:latin typeface="+mn-lt"/>
        <a:ea typeface="+mn-ea"/>
        <a:cs typeface="+mn-cs"/>
      </a:defRPr>
    </a:lvl3pPr>
    <a:lvl4pPr marL="1490518" algn="l" defTabSz="993678" rtl="0" eaLnBrk="1" latinLnBrk="0" hangingPunct="1">
      <a:defRPr sz="2000" kern="1200">
        <a:solidFill>
          <a:schemeClr val="tx1"/>
        </a:solidFill>
        <a:latin typeface="+mn-lt"/>
        <a:ea typeface="+mn-ea"/>
        <a:cs typeface="+mn-cs"/>
      </a:defRPr>
    </a:lvl4pPr>
    <a:lvl5pPr marL="1987357" algn="l" defTabSz="993678" rtl="0" eaLnBrk="1" latinLnBrk="0" hangingPunct="1">
      <a:defRPr sz="2000" kern="1200">
        <a:solidFill>
          <a:schemeClr val="tx1"/>
        </a:solidFill>
        <a:latin typeface="+mn-lt"/>
        <a:ea typeface="+mn-ea"/>
        <a:cs typeface="+mn-cs"/>
      </a:defRPr>
    </a:lvl5pPr>
    <a:lvl6pPr marL="2484196" algn="l" defTabSz="993678" rtl="0" eaLnBrk="1" latinLnBrk="0" hangingPunct="1">
      <a:defRPr sz="2000" kern="1200">
        <a:solidFill>
          <a:schemeClr val="tx1"/>
        </a:solidFill>
        <a:latin typeface="+mn-lt"/>
        <a:ea typeface="+mn-ea"/>
        <a:cs typeface="+mn-cs"/>
      </a:defRPr>
    </a:lvl6pPr>
    <a:lvl7pPr marL="2981035" algn="l" defTabSz="993678" rtl="0" eaLnBrk="1" latinLnBrk="0" hangingPunct="1">
      <a:defRPr sz="2000" kern="1200">
        <a:solidFill>
          <a:schemeClr val="tx1"/>
        </a:solidFill>
        <a:latin typeface="+mn-lt"/>
        <a:ea typeface="+mn-ea"/>
        <a:cs typeface="+mn-cs"/>
      </a:defRPr>
    </a:lvl7pPr>
    <a:lvl8pPr marL="3477875" algn="l" defTabSz="993678" rtl="0" eaLnBrk="1" latinLnBrk="0" hangingPunct="1">
      <a:defRPr sz="2000" kern="1200">
        <a:solidFill>
          <a:schemeClr val="tx1"/>
        </a:solidFill>
        <a:latin typeface="+mn-lt"/>
        <a:ea typeface="+mn-ea"/>
        <a:cs typeface="+mn-cs"/>
      </a:defRPr>
    </a:lvl8pPr>
    <a:lvl9pPr marL="3974714" algn="l" defTabSz="993678"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xmlns="" xmlns:p="http://schemas.openxmlformats.org/presentationml/2006/main" xmlns:r="http://schemas.openxmlformats.org/officeDocument/2006/relationships" xmlns:a="http://schemas.openxmlformats.org/drawingml/2006/main">
        <p15:guide id="1" orient="horz" pos="2540">
          <p15:clr>
            <a:srgbClr val="A4A3A4"/>
          </p15:clr>
        </p15:guide>
        <p15:guide id="2" orient="horz" pos="4264">
          <p15:clr>
            <a:srgbClr val="A4A3A4"/>
          </p15:clr>
        </p15:guide>
        <p15:guide id="3" orient="horz" pos="1690">
          <p15:clr>
            <a:srgbClr val="A4A3A4"/>
          </p15:clr>
        </p15:guide>
        <p15:guide id="4" orient="horz" pos="272">
          <p15:clr>
            <a:srgbClr val="A4A3A4"/>
          </p15:clr>
        </p15:guide>
        <p15:guide id="5" orient="horz" pos="680">
          <p15:clr>
            <a:srgbClr val="A4A3A4"/>
          </p15:clr>
        </p15:guide>
        <p15:guide id="6" pos="2302">
          <p15:clr>
            <a:srgbClr val="A4A3A4"/>
          </p15:clr>
        </p15:guide>
        <p15:guide id="7" pos="4252">
          <p15:clr>
            <a:srgbClr val="A4A3A4"/>
          </p15:clr>
        </p15:guide>
        <p15:guide id="8" pos="3458">
          <p15:clr>
            <a:srgbClr val="A4A3A4"/>
          </p15:clr>
        </p15:guide>
        <p15:guide id="9" pos="2324">
          <p15:clr>
            <a:srgbClr val="A4A3A4"/>
          </p15:clr>
        </p15:guide>
        <p15:guide id="10" pos="2892">
          <p15:clr>
            <a:srgbClr val="A4A3A4"/>
          </p15:clr>
        </p15:guide>
        <p15:guide id="11" pos="1259">
          <p15:clr>
            <a:srgbClr val="A4A3A4"/>
          </p15:clr>
        </p15:guide>
        <p15:guide id="12" pos="374">
          <p15:clr>
            <a:srgbClr val="A4A3A4"/>
          </p15:clr>
        </p15:guide>
        <p15:guide id="13" pos="6362">
          <p15:clr>
            <a:srgbClr val="A4A3A4"/>
          </p15:clr>
        </p15:guide>
        <p15:guide id="14" pos="4457">
          <p15:clr>
            <a:srgbClr val="A4A3A4"/>
          </p15:clr>
        </p15:guide>
        <p15:guide id="15" pos="5341">
          <p15:clr>
            <a:srgbClr val="A4A3A4"/>
          </p15:clr>
        </p15:guide>
        <p15:guide id="16" pos="3345">
          <p15:clr>
            <a:srgbClr val="A4A3A4"/>
          </p15:clr>
        </p15:guide>
      </p15:sldGuideLst>
    </p:ext>
    <p:ext uri="{2D200454-40CA-4A62-9FC3-DE9A4176ACB9}">
      <p15:notesGuideLst xmlns:p15="http://schemas.microsoft.com/office/powerpoint/2012/main" xmlns="" xmlns:p="http://schemas.openxmlformats.org/presentationml/2006/main" xmlns:r="http://schemas.openxmlformats.org/officeDocument/2006/relationships" xmlns:a="http://schemas.openxmlformats.org/drawingml/2006/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96FF7F"/>
    <a:srgbClr val="FFA902"/>
    <a:srgbClr val="FF8000"/>
    <a:srgbClr val="FF6666"/>
    <a:srgbClr val="666666"/>
    <a:srgbClr val="D1D1D1"/>
    <a:srgbClr val="808080"/>
    <a:srgbClr val="E0E1E3"/>
    <a:srgbClr val="AD0101"/>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p15="http://schemas.microsoft.com/office/powerpoint/2012/main" xmlns="" xmlns:p="http://schemas.openxmlformats.org/presentationml/2006/main" xmlns:r="http://schemas.openxmlformats.org/officeDocument/2006/relationships" xmlns:a="http://schemas.openxmlformats.org/drawingml/2006/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4440" autoAdjust="0"/>
    <p:restoredTop sz="89101" autoAdjust="0"/>
  </p:normalViewPr>
  <p:slideViewPr>
    <p:cSldViewPr>
      <p:cViewPr varScale="1">
        <p:scale>
          <a:sx n="82" d="100"/>
          <a:sy n="82" d="100"/>
        </p:scale>
        <p:origin x="-752" y="-96"/>
      </p:cViewPr>
      <p:guideLst>
        <p:guide orient="horz" pos="2540"/>
        <p:guide orient="horz" pos="4264"/>
        <p:guide orient="horz" pos="1826"/>
        <p:guide orient="horz" pos="272"/>
        <p:guide orient="horz" pos="680"/>
        <p:guide pos="2302"/>
        <p:guide pos="4252"/>
        <p:guide pos="3458"/>
        <p:guide pos="2324"/>
        <p:guide pos="2892"/>
        <p:guide pos="1259"/>
        <p:guide pos="374"/>
        <p:guide pos="6362"/>
        <p:guide pos="4457"/>
        <p:guide pos="5341"/>
        <p:guide pos="334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p:scale>
          <a:sx n="100" d="100"/>
          <a:sy n="100" d="100"/>
        </p:scale>
        <p:origin x="-2508" y="15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tags" Target="tags/tag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186D25B-AC3C-4626-921A-171EFAD4A287}" type="datetimeFigureOut">
              <a:rPr lang="en-GB" smtClean="0"/>
              <a:pPr/>
              <a:t>9/21/15</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EFDD56-CA68-480D-98FA-286CBB53A9A6}"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702392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80000" y="180000"/>
            <a:ext cx="6480000" cy="4583104"/>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80000" y="5001752"/>
            <a:ext cx="6480000" cy="356676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DA38A4-7284-462C-9AD4-E5E3CAF2BC92}"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08405219"/>
      </p:ext>
    </p:extLst>
  </p:cSld>
  <p:clrMap bg1="lt1" tx1="dk1" bg2="lt2" tx2="dk2" accent1="accent1" accent2="accent2" accent3="accent3" accent4="accent4" accent5="accent5" accent6="accent6" hlink="hlink" folHlink="folHlink"/>
  <p:notesStyle>
    <a:lvl1pPr marL="0" algn="l" defTabSz="993678" rtl="0" eaLnBrk="1" latinLnBrk="0" hangingPunct="1">
      <a:defRPr sz="1300" kern="1200">
        <a:solidFill>
          <a:schemeClr val="tx1"/>
        </a:solidFill>
        <a:latin typeface="TradeGothic" pitchFamily="2" charset="0"/>
        <a:ea typeface="+mn-ea"/>
        <a:cs typeface="+mn-cs"/>
      </a:defRPr>
    </a:lvl1pPr>
    <a:lvl2pPr marL="496839" algn="l" defTabSz="993678" rtl="0" eaLnBrk="1" latinLnBrk="0" hangingPunct="1">
      <a:defRPr sz="1300" kern="1200">
        <a:solidFill>
          <a:schemeClr val="tx1"/>
        </a:solidFill>
        <a:latin typeface="Trade Gothic (Body)"/>
        <a:ea typeface="+mn-ea"/>
        <a:cs typeface="+mn-cs"/>
      </a:defRPr>
    </a:lvl2pPr>
    <a:lvl3pPr marL="993678" algn="l" defTabSz="993678" rtl="0" eaLnBrk="1" latinLnBrk="0" hangingPunct="1">
      <a:defRPr sz="1300" kern="1200">
        <a:solidFill>
          <a:schemeClr val="tx1"/>
        </a:solidFill>
        <a:latin typeface="Trade Gothic (Body)"/>
        <a:ea typeface="+mn-ea"/>
        <a:cs typeface="+mn-cs"/>
      </a:defRPr>
    </a:lvl3pPr>
    <a:lvl4pPr marL="1490518" algn="l" defTabSz="993678" rtl="0" eaLnBrk="1" latinLnBrk="0" hangingPunct="1">
      <a:defRPr sz="1300" kern="1200">
        <a:solidFill>
          <a:schemeClr val="tx1"/>
        </a:solidFill>
        <a:latin typeface="Trade Gothic (Body)"/>
        <a:ea typeface="+mn-ea"/>
        <a:cs typeface="+mn-cs"/>
      </a:defRPr>
    </a:lvl4pPr>
    <a:lvl5pPr marL="1987357" algn="l" defTabSz="993678" rtl="0" eaLnBrk="1" latinLnBrk="0" hangingPunct="1">
      <a:defRPr sz="1300" kern="1200">
        <a:solidFill>
          <a:schemeClr val="tx1"/>
        </a:solidFill>
        <a:latin typeface="Trade Gothic (Body)"/>
        <a:ea typeface="+mn-ea"/>
        <a:cs typeface="+mn-cs"/>
      </a:defRPr>
    </a:lvl5pPr>
    <a:lvl6pPr marL="2484196" algn="l" defTabSz="993678" rtl="0" eaLnBrk="1" latinLnBrk="0" hangingPunct="1">
      <a:defRPr sz="1300" kern="1200">
        <a:solidFill>
          <a:schemeClr val="tx1"/>
        </a:solidFill>
        <a:latin typeface="+mn-lt"/>
        <a:ea typeface="+mn-ea"/>
        <a:cs typeface="+mn-cs"/>
      </a:defRPr>
    </a:lvl6pPr>
    <a:lvl7pPr marL="2981035" algn="l" defTabSz="993678" rtl="0" eaLnBrk="1" latinLnBrk="0" hangingPunct="1">
      <a:defRPr sz="1300" kern="1200">
        <a:solidFill>
          <a:schemeClr val="tx1"/>
        </a:solidFill>
        <a:latin typeface="+mn-lt"/>
        <a:ea typeface="+mn-ea"/>
        <a:cs typeface="+mn-cs"/>
      </a:defRPr>
    </a:lvl7pPr>
    <a:lvl8pPr marL="3477875" algn="l" defTabSz="993678" rtl="0" eaLnBrk="1" latinLnBrk="0" hangingPunct="1">
      <a:defRPr sz="1300" kern="1200">
        <a:solidFill>
          <a:schemeClr val="tx1"/>
        </a:solidFill>
        <a:latin typeface="+mn-lt"/>
        <a:ea typeface="+mn-ea"/>
        <a:cs typeface="+mn-cs"/>
      </a:defRPr>
    </a:lvl8pPr>
    <a:lvl9pPr marL="3974714" algn="l" defTabSz="993678"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388" y="179388"/>
            <a:ext cx="6480175" cy="4583112"/>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8DA38A4-7284-462C-9AD4-E5E3CAF2BC92}" type="slidenum">
              <a:rPr lang="en-GB" smtClean="0"/>
              <a:pPr/>
              <a:t>1</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55167506"/>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388" y="179388"/>
            <a:ext cx="6480175" cy="4583112"/>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8DA38A4-7284-462C-9AD4-E5E3CAF2BC92}" type="slidenum">
              <a:rPr lang="en-GB" smtClean="0"/>
              <a:pPr/>
              <a:t>10</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91216129"/>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388" y="179388"/>
            <a:ext cx="6480175" cy="4583112"/>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8DA38A4-7284-462C-9AD4-E5E3CAF2BC92}" type="slidenum">
              <a:rPr lang="en-GB" smtClean="0"/>
              <a:pPr/>
              <a:t>11</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91216129"/>
      </p:ext>
    </p:extLst>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388" y="179388"/>
            <a:ext cx="6480175" cy="4583112"/>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8DA38A4-7284-462C-9AD4-E5E3CAF2BC92}" type="slidenum">
              <a:rPr lang="en-GB" smtClean="0"/>
              <a:pPr/>
              <a:t>12</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91216129"/>
      </p:ext>
    </p:extLst>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388" y="179388"/>
            <a:ext cx="6480175" cy="4583112"/>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8DA38A4-7284-462C-9AD4-E5E3CAF2BC92}" type="slidenum">
              <a:rPr lang="en-GB" smtClean="0"/>
              <a:pPr/>
              <a:t>13</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91216129"/>
      </p:ext>
    </p:extLst>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388" y="179388"/>
            <a:ext cx="6480175" cy="4583112"/>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8DA38A4-7284-462C-9AD4-E5E3CAF2BC92}" type="slidenum">
              <a:rPr lang="en-GB" smtClean="0"/>
              <a:pPr/>
              <a:t>14</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91216129"/>
      </p:ext>
    </p:extLst>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388" y="179388"/>
            <a:ext cx="6480175" cy="4583112"/>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8DA38A4-7284-462C-9AD4-E5E3CAF2BC92}" type="slidenum">
              <a:rPr lang="en-GB" smtClean="0"/>
              <a:pPr/>
              <a:t>15</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91216129"/>
      </p:ext>
    </p:extLst>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388" y="179388"/>
            <a:ext cx="6480175" cy="4583112"/>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8DA38A4-7284-462C-9AD4-E5E3CAF2BC92}" type="slidenum">
              <a:rPr lang="en-GB" smtClean="0"/>
              <a:pPr/>
              <a:t>16</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91216129"/>
      </p:ext>
    </p:extLst>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388" y="179388"/>
            <a:ext cx="6480175" cy="4583112"/>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8DA38A4-7284-462C-9AD4-E5E3CAF2BC92}" type="slidenum">
              <a:rPr lang="en-GB" smtClean="0"/>
              <a:pPr/>
              <a:t>17</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91216129"/>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388" y="179388"/>
            <a:ext cx="6480175" cy="4583112"/>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8DA38A4-7284-462C-9AD4-E5E3CAF2BC92}" type="slidenum">
              <a:rPr lang="en-GB" smtClean="0"/>
              <a:pPr/>
              <a:t>2</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91216129"/>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388" y="179388"/>
            <a:ext cx="6480175" cy="4583112"/>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8DA38A4-7284-462C-9AD4-E5E3CAF2BC92}" type="slidenum">
              <a:rPr lang="en-GB" smtClean="0"/>
              <a:pPr/>
              <a:t>3</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91216129"/>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388" y="179388"/>
            <a:ext cx="6480175" cy="458311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DA38A4-7284-462C-9AD4-E5E3CAF2BC92}" type="slidenum">
              <a:rPr lang="en-GB" smtClean="0"/>
              <a:pPr/>
              <a:t>4</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2394836"/>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388" y="179388"/>
            <a:ext cx="6480175" cy="4583112"/>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8DA38A4-7284-462C-9AD4-E5E3CAF2BC92}" type="slidenum">
              <a:rPr lang="en-GB" smtClean="0"/>
              <a:pPr/>
              <a:t>5</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91216129"/>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388" y="179388"/>
            <a:ext cx="6480175" cy="4583112"/>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8DA38A4-7284-462C-9AD4-E5E3CAF2BC92}" type="slidenum">
              <a:rPr lang="en-GB" smtClean="0"/>
              <a:pPr/>
              <a:t>6</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91216129"/>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388" y="179388"/>
            <a:ext cx="6480175" cy="4583112"/>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8DA38A4-7284-462C-9AD4-E5E3CAF2BC92}" type="slidenum">
              <a:rPr lang="en-GB" smtClean="0"/>
              <a:pPr/>
              <a:t>7</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91216129"/>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388" y="179388"/>
            <a:ext cx="6480175" cy="4583112"/>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8DA38A4-7284-462C-9AD4-E5E3CAF2BC92}" type="slidenum">
              <a:rPr lang="en-GB" smtClean="0"/>
              <a:pPr/>
              <a:t>8</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91216129"/>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388" y="179388"/>
            <a:ext cx="6480175" cy="4583112"/>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8DA38A4-7284-462C-9AD4-E5E3CAF2BC92}" type="slidenum">
              <a:rPr lang="en-GB" smtClean="0"/>
              <a:pPr/>
              <a:t>9</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91216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tags" Target="../tags/tag12.xml"/><Relationship Id="rId2"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tags" Target="../tags/tag13.xml"/><Relationship Id="rId2"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tags" Target="../tags/tag15.xml"/><Relationship Id="rId2"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tags" Target="../tags/tag16.xml"/><Relationship Id="rId2"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tags" Target="../tags/tag17.xml"/><Relationship Id="rId2"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tags" Target="../tags/tag18.xml"/><Relationship Id="rId2"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tags" Target="../tags/tag19.xml"/><Relationship Id="rId2"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tags" Target="../tags/tag20.xml"/><Relationship Id="rId2"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tags" Target="../tags/tag21.xml"/><Relationship Id="rId2"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tags" Target="../tags/tag22.xml"/><Relationship Id="rId2"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tags" Target="../tags/tag23.xml"/><Relationship Id="rId2"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tags" Target="../tags/tag24.xml"/><Relationship Id="rId2"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tags" Target="../tags/tag25.xml"/><Relationship Id="rId2"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tags" Target="../tags/tag9.xml"/><Relationship Id="rId2"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tags" Target="../tags/tag10.xml"/><Relationship Id="rId2"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tags" Target="../tags/tag11.xml"/><Relationship Id="rId2"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p:spTree>
      <p:nvGrpSpPr>
        <p:cNvPr id="1" name=""/>
        <p:cNvGrpSpPr/>
        <p:nvPr/>
      </p:nvGrpSpPr>
      <p:grpSpPr>
        <a:xfrm>
          <a:off x="0" y="0"/>
          <a:ext cx="0" cy="0"/>
          <a:chOff x="0" y="0"/>
          <a:chExt cx="0" cy="0"/>
        </a:xfrm>
      </p:grpSpPr>
      <p:sp>
        <p:nvSpPr>
          <p:cNvPr id="2" name="Title 1"/>
          <p:cNvSpPr>
            <a:spLocks noGrp="1"/>
          </p:cNvSpPr>
          <p:nvPr>
            <p:ph type="ctrTitle"/>
          </p:nvPr>
        </p:nvSpPr>
        <p:spPr>
          <a:xfrm>
            <a:off x="595721" y="1438275"/>
            <a:ext cx="4642279" cy="1009725"/>
          </a:xfrm>
        </p:spPr>
        <p:txBody>
          <a:bodyPr anchor="b" anchorCtr="0">
            <a:noAutofit/>
          </a:bodyPr>
          <a:lstStyle>
            <a:lvl1pPr>
              <a:lnSpc>
                <a:spcPts val="3000"/>
              </a:lnSpc>
              <a:defRPr sz="2600">
                <a:solidFill>
                  <a:srgbClr val="AD0101"/>
                </a:solidFill>
              </a:defRPr>
            </a:lvl1pPr>
          </a:lstStyle>
          <a:p>
            <a:r>
              <a:rPr lang="en-US" smtClean="0"/>
              <a:t>Click to edit Master title style</a:t>
            </a:r>
            <a:endParaRPr lang="en-GB" dirty="0"/>
          </a:p>
        </p:txBody>
      </p:sp>
      <p:sp>
        <p:nvSpPr>
          <p:cNvPr id="5" name="Footer Placeholder 4"/>
          <p:cNvSpPr>
            <a:spLocks noGrp="1"/>
          </p:cNvSpPr>
          <p:nvPr>
            <p:ph type="ftr" sz="quarter" idx="11"/>
            <p:custDataLst>
              <p:tags r:id="rId1"/>
            </p:custDataLst>
          </p:nvPr>
        </p:nvSpPr>
        <p:spPr>
          <a:xfrm>
            <a:off x="589760" y="7092000"/>
            <a:ext cx="9144000" cy="252000"/>
          </a:xfrm>
        </p:spPr>
        <p:txBody>
          <a:bodyPr/>
          <a:lstStyle/>
          <a:p>
            <a:r>
              <a:rPr lang="en-GB" smtClean="0"/>
              <a:t> </a:t>
            </a:r>
            <a:endParaRPr lang="en-GB" dirty="0"/>
          </a:p>
        </p:txBody>
      </p:sp>
      <p:cxnSp>
        <p:nvCxnSpPr>
          <p:cNvPr id="9" name="Straight Connector 8"/>
          <p:cNvCxnSpPr/>
          <p:nvPr userDrawn="1"/>
        </p:nvCxnSpPr>
        <p:spPr>
          <a:xfrm flipH="1" flipV="1">
            <a:off x="592739" y="2557753"/>
            <a:ext cx="4645261" cy="1"/>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H="1" flipV="1">
            <a:off x="592739" y="3637752"/>
            <a:ext cx="4645261" cy="1"/>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a:xfrm flipH="1">
            <a:off x="593725" y="432000"/>
            <a:ext cx="9505950"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a:xfrm flipH="1">
            <a:off x="589759" y="7020000"/>
            <a:ext cx="9511506"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Picture Placeholder 5"/>
          <p:cNvSpPr>
            <a:spLocks noGrp="1"/>
          </p:cNvSpPr>
          <p:nvPr>
            <p:ph type="pic" sz="quarter" idx="12"/>
          </p:nvPr>
        </p:nvSpPr>
        <p:spPr>
          <a:xfrm>
            <a:off x="5454650" y="1447800"/>
            <a:ext cx="4645025" cy="5321300"/>
          </a:xfrm>
        </p:spPr>
        <p:txBody>
          <a:bodyPr/>
          <a:lstStyle/>
          <a:p>
            <a:r>
              <a:rPr lang="en-US" smtClean="0"/>
              <a:t>Click icon to add picture</a:t>
            </a:r>
            <a:endParaRPr lang="en-GB"/>
          </a:p>
        </p:txBody>
      </p:sp>
      <p:sp>
        <p:nvSpPr>
          <p:cNvPr id="7" name="Text Placeholder 6"/>
          <p:cNvSpPr>
            <a:spLocks noGrp="1"/>
          </p:cNvSpPr>
          <p:nvPr>
            <p:ph type="body" sz="quarter" idx="13" hasCustomPrompt="1"/>
          </p:nvPr>
        </p:nvSpPr>
        <p:spPr>
          <a:xfrm>
            <a:off x="593725" y="2607442"/>
            <a:ext cx="4645025" cy="466264"/>
          </a:xfrm>
        </p:spPr>
        <p:txBody>
          <a:bodyPr anchor="ctr" anchorCtr="0"/>
          <a:lstStyle>
            <a:lvl1pPr>
              <a:spcAft>
                <a:spcPts val="0"/>
              </a:spcAft>
              <a:defRPr sz="1200" b="1">
                <a:latin typeface="+mj-lt"/>
              </a:defRPr>
            </a:lvl1pPr>
            <a:lvl2pPr>
              <a:spcAft>
                <a:spcPts val="0"/>
              </a:spcAft>
              <a:defRPr sz="1200">
                <a:solidFill>
                  <a:schemeClr val="tx1"/>
                </a:solidFill>
                <a:latin typeface="+mj-lt"/>
              </a:defRPr>
            </a:lvl2pPr>
            <a:lvl3pPr>
              <a:spcAft>
                <a:spcPts val="0"/>
              </a:spcAft>
              <a:defRPr sz="1200">
                <a:solidFill>
                  <a:schemeClr val="tx1"/>
                </a:solidFill>
                <a:latin typeface="+mj-lt"/>
              </a:defRPr>
            </a:lvl3pPr>
            <a:lvl4pPr>
              <a:spcAft>
                <a:spcPts val="0"/>
              </a:spcAft>
              <a:defRPr sz="1200">
                <a:solidFill>
                  <a:schemeClr val="tx1"/>
                </a:solidFill>
                <a:latin typeface="+mj-lt"/>
              </a:defRPr>
            </a:lvl4pPr>
            <a:lvl5pPr>
              <a:spcAft>
                <a:spcPts val="0"/>
              </a:spcAft>
              <a:defRPr sz="1200">
                <a:solidFill>
                  <a:schemeClr val="tx1"/>
                </a:solidFill>
                <a:latin typeface="+mj-lt"/>
              </a:defRPr>
            </a:lvl5pPr>
          </a:lstStyle>
          <a:p>
            <a:pPr lvl="0"/>
            <a:r>
              <a:rPr lang="en-GB" dirty="0" smtClean="0"/>
              <a:t>Speakers</a:t>
            </a:r>
            <a:endParaRPr lang="en-GB" dirty="0"/>
          </a:p>
        </p:txBody>
      </p:sp>
      <p:sp>
        <p:nvSpPr>
          <p:cNvPr id="38" name="Text Placeholder 6"/>
          <p:cNvSpPr>
            <a:spLocks noGrp="1"/>
          </p:cNvSpPr>
          <p:nvPr>
            <p:ph type="body" sz="quarter" idx="14" hasCustomPrompt="1"/>
          </p:nvPr>
        </p:nvSpPr>
        <p:spPr>
          <a:xfrm>
            <a:off x="589759" y="3099496"/>
            <a:ext cx="4645025" cy="205564"/>
          </a:xfrm>
        </p:spPr>
        <p:txBody>
          <a:bodyPr/>
          <a:lstStyle>
            <a:lvl1pPr>
              <a:spcAft>
                <a:spcPts val="0"/>
              </a:spcAft>
              <a:defRPr sz="1200" b="0">
                <a:latin typeface="+mj-lt"/>
              </a:defRPr>
            </a:lvl1pPr>
            <a:lvl2pPr>
              <a:spcAft>
                <a:spcPts val="0"/>
              </a:spcAft>
              <a:defRPr sz="1200">
                <a:solidFill>
                  <a:schemeClr val="tx1"/>
                </a:solidFill>
                <a:latin typeface="+mj-lt"/>
              </a:defRPr>
            </a:lvl2pPr>
            <a:lvl3pPr>
              <a:spcAft>
                <a:spcPts val="0"/>
              </a:spcAft>
              <a:defRPr sz="1200">
                <a:solidFill>
                  <a:schemeClr val="tx1"/>
                </a:solidFill>
                <a:latin typeface="+mj-lt"/>
              </a:defRPr>
            </a:lvl3pPr>
            <a:lvl4pPr>
              <a:spcAft>
                <a:spcPts val="0"/>
              </a:spcAft>
              <a:defRPr sz="1200">
                <a:solidFill>
                  <a:schemeClr val="tx1"/>
                </a:solidFill>
                <a:latin typeface="+mj-lt"/>
              </a:defRPr>
            </a:lvl4pPr>
            <a:lvl5pPr>
              <a:spcAft>
                <a:spcPts val="0"/>
              </a:spcAft>
              <a:defRPr sz="1200">
                <a:solidFill>
                  <a:schemeClr val="tx1"/>
                </a:solidFill>
                <a:latin typeface="+mj-lt"/>
              </a:defRPr>
            </a:lvl5pPr>
          </a:lstStyle>
          <a:p>
            <a:pPr lvl="0"/>
            <a:r>
              <a:rPr lang="en-GB" dirty="0" smtClean="0"/>
              <a:t>Date</a:t>
            </a:r>
            <a:endParaRPr lang="en-GB" dirty="0"/>
          </a:p>
        </p:txBody>
      </p:sp>
      <p:sp>
        <p:nvSpPr>
          <p:cNvPr id="40" name="Text Placeholder 6"/>
          <p:cNvSpPr>
            <a:spLocks noGrp="1"/>
          </p:cNvSpPr>
          <p:nvPr>
            <p:ph type="body" sz="quarter" idx="15" hasCustomPrompt="1"/>
          </p:nvPr>
        </p:nvSpPr>
        <p:spPr>
          <a:xfrm>
            <a:off x="589759" y="3297800"/>
            <a:ext cx="4645025" cy="205564"/>
          </a:xfrm>
        </p:spPr>
        <p:txBody>
          <a:bodyPr/>
          <a:lstStyle>
            <a:lvl1pPr>
              <a:spcAft>
                <a:spcPts val="0"/>
              </a:spcAft>
              <a:defRPr sz="1200" b="0">
                <a:latin typeface="+mj-lt"/>
              </a:defRPr>
            </a:lvl1pPr>
            <a:lvl2pPr>
              <a:spcAft>
                <a:spcPts val="0"/>
              </a:spcAft>
              <a:defRPr sz="1200">
                <a:solidFill>
                  <a:schemeClr val="tx1"/>
                </a:solidFill>
                <a:latin typeface="+mj-lt"/>
              </a:defRPr>
            </a:lvl2pPr>
            <a:lvl3pPr>
              <a:spcAft>
                <a:spcPts val="0"/>
              </a:spcAft>
              <a:defRPr sz="1200">
                <a:solidFill>
                  <a:schemeClr val="tx1"/>
                </a:solidFill>
                <a:latin typeface="+mj-lt"/>
              </a:defRPr>
            </a:lvl3pPr>
            <a:lvl4pPr>
              <a:spcAft>
                <a:spcPts val="0"/>
              </a:spcAft>
              <a:defRPr sz="1200">
                <a:solidFill>
                  <a:schemeClr val="tx1"/>
                </a:solidFill>
                <a:latin typeface="+mj-lt"/>
              </a:defRPr>
            </a:lvl4pPr>
            <a:lvl5pPr>
              <a:spcAft>
                <a:spcPts val="0"/>
              </a:spcAft>
              <a:defRPr sz="1200">
                <a:solidFill>
                  <a:schemeClr val="tx1"/>
                </a:solidFill>
                <a:latin typeface="+mj-lt"/>
              </a:defRPr>
            </a:lvl5pPr>
          </a:lstStyle>
          <a:p>
            <a:pPr lvl="0"/>
            <a:r>
              <a:rPr lang="en-GB" dirty="0" smtClean="0"/>
              <a:t>Location</a:t>
            </a:r>
            <a:endParaRPr lang="en-GB"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Biography">
    <p:spTree>
      <p:nvGrpSpPr>
        <p:cNvPr id="1" name=""/>
        <p:cNvGrpSpPr/>
        <p:nvPr/>
      </p:nvGrpSpPr>
      <p:grpSpPr>
        <a:xfrm>
          <a:off x="0" y="0"/>
          <a:ext cx="0" cy="0"/>
          <a:chOff x="0" y="0"/>
          <a:chExt cx="0" cy="0"/>
        </a:xfrm>
      </p:grpSpPr>
      <p:sp>
        <p:nvSpPr>
          <p:cNvPr id="28" name="Title 1"/>
          <p:cNvSpPr>
            <a:spLocks noGrp="1"/>
          </p:cNvSpPr>
          <p:nvPr>
            <p:ph type="title"/>
          </p:nvPr>
        </p:nvSpPr>
        <p:spPr>
          <a:xfrm>
            <a:off x="593726" y="431801"/>
            <a:ext cx="9505950" cy="647699"/>
          </a:xfrm>
        </p:spPr>
        <p:txBody>
          <a:bodyPr/>
          <a:lstStyle/>
          <a:p>
            <a:r>
              <a:rPr lang="en-US" smtClean="0"/>
              <a:t>Click to edit Master title style</a:t>
            </a:r>
            <a:endParaRPr lang="en-GB" dirty="0"/>
          </a:p>
        </p:txBody>
      </p:sp>
      <p:cxnSp>
        <p:nvCxnSpPr>
          <p:cNvPr id="29" name="Straight Connector 28"/>
          <p:cNvCxnSpPr/>
          <p:nvPr userDrawn="1"/>
        </p:nvCxnSpPr>
        <p:spPr>
          <a:xfrm flipH="1" flipV="1">
            <a:off x="593725" y="431800"/>
            <a:ext cx="9505951" cy="202"/>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a:xfrm flipH="1" flipV="1">
            <a:off x="594000" y="1079501"/>
            <a:ext cx="9507600" cy="6744"/>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sz="quarter" idx="13"/>
          </p:nvPr>
        </p:nvSpPr>
        <p:spPr>
          <a:xfrm>
            <a:off x="593725" y="1447800"/>
            <a:ext cx="1548000" cy="1008000"/>
          </a:xfrm>
        </p:spPr>
        <p:txBody>
          <a:bodyPr/>
          <a:lstStyle/>
          <a:p>
            <a:r>
              <a:rPr lang="en-US" smtClean="0"/>
              <a:t>Click icon to add picture</a:t>
            </a:r>
            <a:endParaRPr lang="en-GB" dirty="0"/>
          </a:p>
        </p:txBody>
      </p:sp>
      <p:sp>
        <p:nvSpPr>
          <p:cNvPr id="34" name="Text Placeholder 4"/>
          <p:cNvSpPr>
            <a:spLocks noGrp="1"/>
          </p:cNvSpPr>
          <p:nvPr>
            <p:ph type="body" sz="quarter" idx="17" hasCustomPrompt="1"/>
          </p:nvPr>
        </p:nvSpPr>
        <p:spPr>
          <a:xfrm>
            <a:off x="593725" y="3564603"/>
            <a:ext cx="3024188" cy="3204497"/>
          </a:xfrm>
        </p:spPr>
        <p:txBody>
          <a:bodyPr/>
          <a:lstStyle>
            <a:lvl1pPr>
              <a:spcAft>
                <a:spcPts val="600"/>
              </a:spcAft>
              <a:defRPr sz="1400">
                <a:solidFill>
                  <a:schemeClr val="tx2"/>
                </a:solidFill>
              </a:defRPr>
            </a:lvl1pPr>
            <a:lvl2pPr>
              <a:spcAft>
                <a:spcPts val="600"/>
              </a:spcAft>
              <a:defRPr sz="1000"/>
            </a:lvl2pPr>
            <a:lvl3pPr marL="179388" indent="-179388">
              <a:spcAft>
                <a:spcPts val="600"/>
              </a:spcAft>
              <a:defRPr sz="1000">
                <a:solidFill>
                  <a:schemeClr val="bg2"/>
                </a:solidFill>
              </a:defRPr>
            </a:lvl3pPr>
            <a:lvl4pPr marL="179388" indent="-179388">
              <a:spcAft>
                <a:spcPts val="600"/>
              </a:spcAft>
              <a:defRPr sz="1000">
                <a:solidFill>
                  <a:schemeClr val="bg2"/>
                </a:solidFill>
              </a:defRPr>
            </a:lvl4pPr>
            <a:lvl5pPr marL="360363" indent="-180975">
              <a:spcAft>
                <a:spcPts val="600"/>
              </a:spcAft>
              <a:buFont typeface="Calibri" pitchFamily="34" charset="0"/>
              <a:buChar char="−"/>
              <a:defRPr sz="1000">
                <a:solidFill>
                  <a:srgbClr val="666666"/>
                </a:solidFill>
              </a:defRPr>
            </a:lvl5pPr>
          </a:lstStyle>
          <a:p>
            <a:pPr lvl="0"/>
            <a:r>
              <a:rPr lang="en-US" dirty="0" smtClean="0"/>
              <a:t>Short biography</a:t>
            </a:r>
          </a:p>
          <a:p>
            <a:pPr lvl="1"/>
            <a:r>
              <a:rPr lang="en-US" dirty="0" smtClean="0"/>
              <a:t>Short biography</a:t>
            </a:r>
          </a:p>
          <a:p>
            <a:pPr lvl="2"/>
            <a:r>
              <a:rPr lang="en-US" dirty="0" smtClean="0"/>
              <a:t>Third level</a:t>
            </a:r>
          </a:p>
          <a:p>
            <a:pPr lvl="3"/>
            <a:r>
              <a:rPr lang="en-US" dirty="0" smtClean="0"/>
              <a:t>Fourth level</a:t>
            </a:r>
          </a:p>
          <a:p>
            <a:pPr lvl="4"/>
            <a:r>
              <a:rPr lang="en-US" dirty="0" smtClean="0"/>
              <a:t>Fifth level</a:t>
            </a:r>
            <a:endParaRPr lang="en-GB" dirty="0"/>
          </a:p>
        </p:txBody>
      </p:sp>
      <p:sp>
        <p:nvSpPr>
          <p:cNvPr id="36" name="Text Placeholder 4"/>
          <p:cNvSpPr>
            <a:spLocks noGrp="1"/>
          </p:cNvSpPr>
          <p:nvPr>
            <p:ph type="body" sz="quarter" idx="19" hasCustomPrompt="1"/>
          </p:nvPr>
        </p:nvSpPr>
        <p:spPr>
          <a:xfrm>
            <a:off x="594000" y="2916519"/>
            <a:ext cx="3024188" cy="223719"/>
          </a:xfrm>
        </p:spPr>
        <p:txBody>
          <a:bodyPr/>
          <a:lstStyle>
            <a:lvl1pPr>
              <a:spcAft>
                <a:spcPts val="300"/>
              </a:spcAft>
              <a:defRPr sz="1200">
                <a:solidFill>
                  <a:schemeClr val="bg2"/>
                </a:solidFill>
              </a:defRPr>
            </a:lvl1pPr>
            <a:lvl2pPr>
              <a:spcAft>
                <a:spcPts val="0"/>
              </a:spcAft>
              <a:defRPr sz="1200"/>
            </a:lvl2pPr>
            <a:lvl3pPr marL="179388" indent="-179388">
              <a:spcAft>
                <a:spcPts val="0"/>
              </a:spcAft>
              <a:defRPr sz="1200">
                <a:solidFill>
                  <a:schemeClr val="bg2"/>
                </a:solidFill>
              </a:defRPr>
            </a:lvl3pPr>
            <a:lvl4pPr marL="179388" indent="-179388">
              <a:spcAft>
                <a:spcPts val="0"/>
              </a:spcAft>
              <a:defRPr sz="1200">
                <a:solidFill>
                  <a:schemeClr val="bg2"/>
                </a:solidFill>
              </a:defRPr>
            </a:lvl4pPr>
            <a:lvl5pPr marL="360363" indent="-180975">
              <a:spcAft>
                <a:spcPts val="0"/>
              </a:spcAft>
              <a:defRPr sz="1200"/>
            </a:lvl5pPr>
          </a:lstStyle>
          <a:p>
            <a:pPr lvl="0"/>
            <a:r>
              <a:rPr lang="en-US" dirty="0" smtClean="0"/>
              <a:t>Job Title</a:t>
            </a:r>
            <a:endParaRPr lang="en-GB" dirty="0"/>
          </a:p>
        </p:txBody>
      </p:sp>
      <p:sp>
        <p:nvSpPr>
          <p:cNvPr id="38" name="Text Placeholder 4"/>
          <p:cNvSpPr>
            <a:spLocks noGrp="1"/>
          </p:cNvSpPr>
          <p:nvPr>
            <p:ph type="body" sz="quarter" idx="20" hasCustomPrompt="1"/>
          </p:nvPr>
        </p:nvSpPr>
        <p:spPr>
          <a:xfrm>
            <a:off x="594000" y="3132547"/>
            <a:ext cx="3024188" cy="223719"/>
          </a:xfrm>
        </p:spPr>
        <p:txBody>
          <a:bodyPr/>
          <a:lstStyle>
            <a:lvl1pPr>
              <a:spcAft>
                <a:spcPts val="300"/>
              </a:spcAft>
              <a:defRPr sz="1200">
                <a:solidFill>
                  <a:schemeClr val="bg2"/>
                </a:solidFill>
              </a:defRPr>
            </a:lvl1pPr>
            <a:lvl2pPr>
              <a:spcAft>
                <a:spcPts val="0"/>
              </a:spcAft>
              <a:defRPr sz="1200"/>
            </a:lvl2pPr>
            <a:lvl3pPr marL="179388" indent="-179388">
              <a:spcAft>
                <a:spcPts val="0"/>
              </a:spcAft>
              <a:defRPr sz="1200">
                <a:solidFill>
                  <a:schemeClr val="bg2"/>
                </a:solidFill>
              </a:defRPr>
            </a:lvl3pPr>
            <a:lvl4pPr marL="179388" indent="-179388">
              <a:spcAft>
                <a:spcPts val="0"/>
              </a:spcAft>
              <a:defRPr sz="1200">
                <a:solidFill>
                  <a:schemeClr val="bg2"/>
                </a:solidFill>
              </a:defRPr>
            </a:lvl4pPr>
            <a:lvl5pPr marL="360363" indent="-180975">
              <a:spcAft>
                <a:spcPts val="0"/>
              </a:spcAft>
              <a:defRPr sz="1200"/>
            </a:lvl5pPr>
          </a:lstStyle>
          <a:p>
            <a:pPr lvl="0"/>
            <a:r>
              <a:rPr lang="en-US" dirty="0" smtClean="0"/>
              <a:t>Department</a:t>
            </a:r>
            <a:endParaRPr lang="en-GB" dirty="0"/>
          </a:p>
        </p:txBody>
      </p:sp>
      <p:sp>
        <p:nvSpPr>
          <p:cNvPr id="48" name="Text Placeholder 4"/>
          <p:cNvSpPr>
            <a:spLocks noGrp="1"/>
          </p:cNvSpPr>
          <p:nvPr>
            <p:ph type="body" sz="quarter" idx="29" hasCustomPrompt="1"/>
          </p:nvPr>
        </p:nvSpPr>
        <p:spPr>
          <a:xfrm>
            <a:off x="594000" y="2700491"/>
            <a:ext cx="3024188" cy="223719"/>
          </a:xfrm>
        </p:spPr>
        <p:txBody>
          <a:bodyPr/>
          <a:lstStyle>
            <a:lvl1pPr>
              <a:spcAft>
                <a:spcPts val="300"/>
              </a:spcAft>
              <a:defRPr sz="1400">
                <a:solidFill>
                  <a:schemeClr val="tx2"/>
                </a:solidFill>
              </a:defRPr>
            </a:lvl1pPr>
            <a:lvl2pPr>
              <a:spcAft>
                <a:spcPts val="0"/>
              </a:spcAft>
              <a:defRPr sz="1200"/>
            </a:lvl2pPr>
            <a:lvl3pPr marL="179388" indent="-179388">
              <a:spcAft>
                <a:spcPts val="0"/>
              </a:spcAft>
              <a:defRPr sz="1200">
                <a:solidFill>
                  <a:schemeClr val="bg2"/>
                </a:solidFill>
              </a:defRPr>
            </a:lvl3pPr>
            <a:lvl4pPr marL="179388" indent="-179388">
              <a:spcAft>
                <a:spcPts val="0"/>
              </a:spcAft>
              <a:defRPr sz="1200">
                <a:solidFill>
                  <a:schemeClr val="bg2"/>
                </a:solidFill>
              </a:defRPr>
            </a:lvl4pPr>
            <a:lvl5pPr marL="360363" indent="-180975">
              <a:spcAft>
                <a:spcPts val="0"/>
              </a:spcAft>
              <a:defRPr sz="1200"/>
            </a:lvl5pPr>
          </a:lstStyle>
          <a:p>
            <a:pPr lvl="0"/>
            <a:r>
              <a:rPr lang="en-US" dirty="0" smtClean="0"/>
              <a:t>Name</a:t>
            </a:r>
            <a:endParaRPr lang="en-GB" dirty="0"/>
          </a:p>
        </p:txBody>
      </p:sp>
      <p:cxnSp>
        <p:nvCxnSpPr>
          <p:cNvPr id="49" name="Straight Connector 48"/>
          <p:cNvCxnSpPr/>
          <p:nvPr userDrawn="1"/>
        </p:nvCxnSpPr>
        <p:spPr>
          <a:xfrm flipH="1">
            <a:off x="593725" y="7020000"/>
            <a:ext cx="9507539"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Picture Placeholder 2"/>
          <p:cNvSpPr>
            <a:spLocks noGrp="1"/>
          </p:cNvSpPr>
          <p:nvPr>
            <p:ph type="pic" sz="quarter" idx="30"/>
          </p:nvPr>
        </p:nvSpPr>
        <p:spPr>
          <a:xfrm>
            <a:off x="3833813" y="1458913"/>
            <a:ext cx="1548000" cy="1008000"/>
          </a:xfrm>
        </p:spPr>
        <p:txBody>
          <a:bodyPr/>
          <a:lstStyle/>
          <a:p>
            <a:r>
              <a:rPr lang="en-US" smtClean="0"/>
              <a:t>Click icon to add picture</a:t>
            </a:r>
            <a:endParaRPr lang="en-GB" dirty="0"/>
          </a:p>
        </p:txBody>
      </p:sp>
      <p:sp>
        <p:nvSpPr>
          <p:cNvPr id="72" name="Text Placeholder 4"/>
          <p:cNvSpPr>
            <a:spLocks noGrp="1"/>
          </p:cNvSpPr>
          <p:nvPr>
            <p:ph type="body" sz="quarter" idx="31" hasCustomPrompt="1"/>
          </p:nvPr>
        </p:nvSpPr>
        <p:spPr>
          <a:xfrm>
            <a:off x="3833813" y="3575716"/>
            <a:ext cx="3024188" cy="3204497"/>
          </a:xfrm>
        </p:spPr>
        <p:txBody>
          <a:bodyPr/>
          <a:lstStyle>
            <a:lvl1pPr>
              <a:spcAft>
                <a:spcPts val="600"/>
              </a:spcAft>
              <a:defRPr sz="1400">
                <a:solidFill>
                  <a:schemeClr val="tx2"/>
                </a:solidFill>
              </a:defRPr>
            </a:lvl1pPr>
            <a:lvl2pPr>
              <a:spcAft>
                <a:spcPts val="600"/>
              </a:spcAft>
              <a:defRPr sz="1000"/>
            </a:lvl2pPr>
            <a:lvl3pPr marL="179388" indent="-179388">
              <a:spcAft>
                <a:spcPts val="600"/>
              </a:spcAft>
              <a:defRPr sz="1000">
                <a:solidFill>
                  <a:schemeClr val="bg2"/>
                </a:solidFill>
              </a:defRPr>
            </a:lvl3pPr>
            <a:lvl4pPr marL="179388" indent="-179388">
              <a:spcAft>
                <a:spcPts val="600"/>
              </a:spcAft>
              <a:defRPr sz="1000">
                <a:solidFill>
                  <a:schemeClr val="bg2"/>
                </a:solidFill>
              </a:defRPr>
            </a:lvl4pPr>
            <a:lvl5pPr marL="360363" indent="-180975">
              <a:spcAft>
                <a:spcPts val="600"/>
              </a:spcAft>
              <a:buFont typeface="Calibri" pitchFamily="34" charset="0"/>
              <a:buChar char="−"/>
              <a:defRPr sz="1000"/>
            </a:lvl5pPr>
          </a:lstStyle>
          <a:p>
            <a:pPr lvl="0"/>
            <a:r>
              <a:rPr lang="en-US" dirty="0" smtClean="0"/>
              <a:t>Short biography</a:t>
            </a:r>
          </a:p>
          <a:p>
            <a:pPr lvl="1"/>
            <a:r>
              <a:rPr lang="en-US" dirty="0" smtClean="0"/>
              <a:t>Short biography</a:t>
            </a:r>
          </a:p>
          <a:p>
            <a:pPr lvl="2"/>
            <a:r>
              <a:rPr lang="en-US" dirty="0" smtClean="0"/>
              <a:t>Third level</a:t>
            </a:r>
          </a:p>
          <a:p>
            <a:pPr lvl="3"/>
            <a:r>
              <a:rPr lang="en-US" dirty="0" smtClean="0"/>
              <a:t>Fourth level</a:t>
            </a:r>
          </a:p>
          <a:p>
            <a:pPr lvl="4"/>
            <a:r>
              <a:rPr lang="en-US" dirty="0" smtClean="0"/>
              <a:t>Fifth level</a:t>
            </a:r>
            <a:endParaRPr lang="en-GB" dirty="0"/>
          </a:p>
        </p:txBody>
      </p:sp>
      <p:sp>
        <p:nvSpPr>
          <p:cNvPr id="74" name="Text Placeholder 4"/>
          <p:cNvSpPr>
            <a:spLocks noGrp="1"/>
          </p:cNvSpPr>
          <p:nvPr>
            <p:ph type="body" sz="quarter" idx="32" hasCustomPrompt="1"/>
          </p:nvPr>
        </p:nvSpPr>
        <p:spPr>
          <a:xfrm>
            <a:off x="3834088" y="2927632"/>
            <a:ext cx="3024188" cy="223719"/>
          </a:xfrm>
        </p:spPr>
        <p:txBody>
          <a:bodyPr/>
          <a:lstStyle>
            <a:lvl1pPr>
              <a:spcAft>
                <a:spcPts val="300"/>
              </a:spcAft>
              <a:defRPr sz="1200">
                <a:solidFill>
                  <a:schemeClr val="bg2"/>
                </a:solidFill>
              </a:defRPr>
            </a:lvl1pPr>
            <a:lvl2pPr>
              <a:spcAft>
                <a:spcPts val="0"/>
              </a:spcAft>
              <a:defRPr sz="1200"/>
            </a:lvl2pPr>
            <a:lvl3pPr marL="179388" indent="-179388">
              <a:spcAft>
                <a:spcPts val="0"/>
              </a:spcAft>
              <a:defRPr sz="1200">
                <a:solidFill>
                  <a:schemeClr val="bg2"/>
                </a:solidFill>
              </a:defRPr>
            </a:lvl3pPr>
            <a:lvl4pPr marL="179388" indent="-179388">
              <a:spcAft>
                <a:spcPts val="0"/>
              </a:spcAft>
              <a:defRPr sz="1200">
                <a:solidFill>
                  <a:schemeClr val="bg2"/>
                </a:solidFill>
              </a:defRPr>
            </a:lvl4pPr>
            <a:lvl5pPr marL="360363" indent="-180975">
              <a:spcAft>
                <a:spcPts val="0"/>
              </a:spcAft>
              <a:defRPr sz="1200"/>
            </a:lvl5pPr>
          </a:lstStyle>
          <a:p>
            <a:pPr lvl="0"/>
            <a:r>
              <a:rPr lang="en-US" dirty="0" smtClean="0"/>
              <a:t>Job Title</a:t>
            </a:r>
            <a:endParaRPr lang="en-GB" dirty="0"/>
          </a:p>
        </p:txBody>
      </p:sp>
      <p:sp>
        <p:nvSpPr>
          <p:cNvPr id="75" name="Text Placeholder 4"/>
          <p:cNvSpPr>
            <a:spLocks noGrp="1"/>
          </p:cNvSpPr>
          <p:nvPr>
            <p:ph type="body" sz="quarter" idx="33" hasCustomPrompt="1"/>
          </p:nvPr>
        </p:nvSpPr>
        <p:spPr>
          <a:xfrm>
            <a:off x="3834088" y="3143660"/>
            <a:ext cx="3024188" cy="223719"/>
          </a:xfrm>
        </p:spPr>
        <p:txBody>
          <a:bodyPr/>
          <a:lstStyle>
            <a:lvl1pPr>
              <a:spcAft>
                <a:spcPts val="300"/>
              </a:spcAft>
              <a:defRPr sz="1200">
                <a:solidFill>
                  <a:schemeClr val="bg2"/>
                </a:solidFill>
              </a:defRPr>
            </a:lvl1pPr>
            <a:lvl2pPr>
              <a:spcAft>
                <a:spcPts val="0"/>
              </a:spcAft>
              <a:defRPr sz="1200"/>
            </a:lvl2pPr>
            <a:lvl3pPr marL="179388" indent="-179388">
              <a:spcAft>
                <a:spcPts val="0"/>
              </a:spcAft>
              <a:defRPr sz="1200">
                <a:solidFill>
                  <a:schemeClr val="bg2"/>
                </a:solidFill>
              </a:defRPr>
            </a:lvl3pPr>
            <a:lvl4pPr marL="179388" indent="-179388">
              <a:spcAft>
                <a:spcPts val="0"/>
              </a:spcAft>
              <a:defRPr sz="1200">
                <a:solidFill>
                  <a:schemeClr val="bg2"/>
                </a:solidFill>
              </a:defRPr>
            </a:lvl4pPr>
            <a:lvl5pPr marL="360363" indent="-180975">
              <a:spcAft>
                <a:spcPts val="0"/>
              </a:spcAft>
              <a:defRPr sz="1200"/>
            </a:lvl5pPr>
          </a:lstStyle>
          <a:p>
            <a:pPr lvl="0"/>
            <a:r>
              <a:rPr lang="en-US" dirty="0" smtClean="0"/>
              <a:t>Department</a:t>
            </a:r>
            <a:endParaRPr lang="en-GB" dirty="0"/>
          </a:p>
        </p:txBody>
      </p:sp>
      <p:sp>
        <p:nvSpPr>
          <p:cNvPr id="76" name="Text Placeholder 4"/>
          <p:cNvSpPr>
            <a:spLocks noGrp="1"/>
          </p:cNvSpPr>
          <p:nvPr>
            <p:ph type="body" sz="quarter" idx="34" hasCustomPrompt="1"/>
          </p:nvPr>
        </p:nvSpPr>
        <p:spPr>
          <a:xfrm>
            <a:off x="3834088" y="2711604"/>
            <a:ext cx="3024188" cy="223719"/>
          </a:xfrm>
        </p:spPr>
        <p:txBody>
          <a:bodyPr/>
          <a:lstStyle>
            <a:lvl1pPr>
              <a:spcAft>
                <a:spcPts val="300"/>
              </a:spcAft>
              <a:defRPr sz="1400">
                <a:solidFill>
                  <a:schemeClr val="tx2"/>
                </a:solidFill>
              </a:defRPr>
            </a:lvl1pPr>
            <a:lvl2pPr>
              <a:spcAft>
                <a:spcPts val="0"/>
              </a:spcAft>
              <a:defRPr sz="1200"/>
            </a:lvl2pPr>
            <a:lvl3pPr marL="179388" indent="-179388">
              <a:spcAft>
                <a:spcPts val="0"/>
              </a:spcAft>
              <a:defRPr sz="1200">
                <a:solidFill>
                  <a:schemeClr val="bg2"/>
                </a:solidFill>
              </a:defRPr>
            </a:lvl3pPr>
            <a:lvl4pPr marL="179388" indent="-179388">
              <a:spcAft>
                <a:spcPts val="0"/>
              </a:spcAft>
              <a:defRPr sz="1200">
                <a:solidFill>
                  <a:schemeClr val="bg2"/>
                </a:solidFill>
              </a:defRPr>
            </a:lvl4pPr>
            <a:lvl5pPr marL="360363" indent="-180975">
              <a:spcAft>
                <a:spcPts val="0"/>
              </a:spcAft>
              <a:defRPr sz="1200"/>
            </a:lvl5pPr>
          </a:lstStyle>
          <a:p>
            <a:pPr lvl="0"/>
            <a:r>
              <a:rPr lang="en-US" dirty="0" smtClean="0"/>
              <a:t>Name</a:t>
            </a:r>
            <a:endParaRPr lang="en-GB" dirty="0"/>
          </a:p>
        </p:txBody>
      </p:sp>
      <p:sp>
        <p:nvSpPr>
          <p:cNvPr id="77" name="Picture Placeholder 2"/>
          <p:cNvSpPr>
            <a:spLocks noGrp="1"/>
          </p:cNvSpPr>
          <p:nvPr>
            <p:ph type="pic" sz="quarter" idx="35"/>
          </p:nvPr>
        </p:nvSpPr>
        <p:spPr>
          <a:xfrm>
            <a:off x="7060763" y="1458913"/>
            <a:ext cx="1548000" cy="1008000"/>
          </a:xfrm>
        </p:spPr>
        <p:txBody>
          <a:bodyPr/>
          <a:lstStyle/>
          <a:p>
            <a:r>
              <a:rPr lang="en-US" smtClean="0"/>
              <a:t>Click icon to add picture</a:t>
            </a:r>
            <a:endParaRPr lang="en-GB" dirty="0"/>
          </a:p>
        </p:txBody>
      </p:sp>
      <p:sp>
        <p:nvSpPr>
          <p:cNvPr id="78" name="Text Placeholder 4"/>
          <p:cNvSpPr>
            <a:spLocks noGrp="1"/>
          </p:cNvSpPr>
          <p:nvPr>
            <p:ph type="body" sz="quarter" idx="36" hasCustomPrompt="1"/>
          </p:nvPr>
        </p:nvSpPr>
        <p:spPr>
          <a:xfrm>
            <a:off x="7060763" y="3575716"/>
            <a:ext cx="3024188" cy="3204497"/>
          </a:xfrm>
        </p:spPr>
        <p:txBody>
          <a:bodyPr/>
          <a:lstStyle>
            <a:lvl1pPr>
              <a:spcAft>
                <a:spcPts val="600"/>
              </a:spcAft>
              <a:defRPr sz="1400">
                <a:solidFill>
                  <a:schemeClr val="tx2"/>
                </a:solidFill>
              </a:defRPr>
            </a:lvl1pPr>
            <a:lvl2pPr>
              <a:spcAft>
                <a:spcPts val="600"/>
              </a:spcAft>
              <a:defRPr sz="1000"/>
            </a:lvl2pPr>
            <a:lvl3pPr marL="179388" indent="-179388">
              <a:spcAft>
                <a:spcPts val="600"/>
              </a:spcAft>
              <a:defRPr sz="1000">
                <a:solidFill>
                  <a:schemeClr val="bg2"/>
                </a:solidFill>
              </a:defRPr>
            </a:lvl3pPr>
            <a:lvl4pPr marL="179388" indent="-179388">
              <a:spcAft>
                <a:spcPts val="600"/>
              </a:spcAft>
              <a:defRPr sz="1000">
                <a:solidFill>
                  <a:schemeClr val="bg2"/>
                </a:solidFill>
              </a:defRPr>
            </a:lvl4pPr>
            <a:lvl5pPr marL="360363" indent="-180975">
              <a:spcAft>
                <a:spcPts val="600"/>
              </a:spcAft>
              <a:buFont typeface="Calibri" pitchFamily="34" charset="0"/>
              <a:buChar char="−"/>
              <a:defRPr sz="1000"/>
            </a:lvl5pPr>
          </a:lstStyle>
          <a:p>
            <a:pPr lvl="0"/>
            <a:r>
              <a:rPr lang="en-US" dirty="0" smtClean="0"/>
              <a:t>Short biography</a:t>
            </a:r>
          </a:p>
          <a:p>
            <a:pPr lvl="1"/>
            <a:r>
              <a:rPr lang="en-US" dirty="0" smtClean="0"/>
              <a:t>Short biography</a:t>
            </a:r>
          </a:p>
          <a:p>
            <a:pPr lvl="2"/>
            <a:r>
              <a:rPr lang="en-US" dirty="0" smtClean="0"/>
              <a:t>Third level</a:t>
            </a:r>
          </a:p>
          <a:p>
            <a:pPr lvl="3"/>
            <a:r>
              <a:rPr lang="en-US" dirty="0" smtClean="0"/>
              <a:t>Fourth level</a:t>
            </a:r>
          </a:p>
          <a:p>
            <a:pPr lvl="4"/>
            <a:r>
              <a:rPr lang="en-US" dirty="0" smtClean="0"/>
              <a:t>Fifth level</a:t>
            </a:r>
            <a:endParaRPr lang="en-GB" dirty="0"/>
          </a:p>
        </p:txBody>
      </p:sp>
      <p:sp>
        <p:nvSpPr>
          <p:cNvPr id="79" name="Text Placeholder 4"/>
          <p:cNvSpPr>
            <a:spLocks noGrp="1"/>
          </p:cNvSpPr>
          <p:nvPr>
            <p:ph type="body" sz="quarter" idx="37" hasCustomPrompt="1"/>
          </p:nvPr>
        </p:nvSpPr>
        <p:spPr>
          <a:xfrm>
            <a:off x="7061038" y="2927632"/>
            <a:ext cx="3024188" cy="223719"/>
          </a:xfrm>
        </p:spPr>
        <p:txBody>
          <a:bodyPr/>
          <a:lstStyle>
            <a:lvl1pPr>
              <a:spcAft>
                <a:spcPts val="300"/>
              </a:spcAft>
              <a:defRPr sz="1200">
                <a:solidFill>
                  <a:schemeClr val="bg2"/>
                </a:solidFill>
              </a:defRPr>
            </a:lvl1pPr>
            <a:lvl2pPr>
              <a:spcAft>
                <a:spcPts val="0"/>
              </a:spcAft>
              <a:defRPr sz="1200"/>
            </a:lvl2pPr>
            <a:lvl3pPr marL="179388" indent="-179388">
              <a:spcAft>
                <a:spcPts val="0"/>
              </a:spcAft>
              <a:defRPr sz="1200">
                <a:solidFill>
                  <a:schemeClr val="bg2"/>
                </a:solidFill>
              </a:defRPr>
            </a:lvl3pPr>
            <a:lvl4pPr marL="179388" indent="-179388">
              <a:spcAft>
                <a:spcPts val="0"/>
              </a:spcAft>
              <a:defRPr sz="1200">
                <a:solidFill>
                  <a:schemeClr val="bg2"/>
                </a:solidFill>
              </a:defRPr>
            </a:lvl4pPr>
            <a:lvl5pPr marL="360363" indent="-180975">
              <a:spcAft>
                <a:spcPts val="0"/>
              </a:spcAft>
              <a:defRPr sz="1200"/>
            </a:lvl5pPr>
          </a:lstStyle>
          <a:p>
            <a:pPr lvl="0"/>
            <a:r>
              <a:rPr lang="en-US" dirty="0" smtClean="0"/>
              <a:t>Job Title</a:t>
            </a:r>
            <a:endParaRPr lang="en-GB" dirty="0"/>
          </a:p>
        </p:txBody>
      </p:sp>
      <p:sp>
        <p:nvSpPr>
          <p:cNvPr id="80" name="Text Placeholder 4"/>
          <p:cNvSpPr>
            <a:spLocks noGrp="1"/>
          </p:cNvSpPr>
          <p:nvPr>
            <p:ph type="body" sz="quarter" idx="38" hasCustomPrompt="1"/>
          </p:nvPr>
        </p:nvSpPr>
        <p:spPr>
          <a:xfrm>
            <a:off x="7061038" y="3143660"/>
            <a:ext cx="3024188" cy="223719"/>
          </a:xfrm>
        </p:spPr>
        <p:txBody>
          <a:bodyPr/>
          <a:lstStyle>
            <a:lvl1pPr>
              <a:spcAft>
                <a:spcPts val="300"/>
              </a:spcAft>
              <a:defRPr sz="1200">
                <a:solidFill>
                  <a:schemeClr val="bg2"/>
                </a:solidFill>
              </a:defRPr>
            </a:lvl1pPr>
            <a:lvl2pPr>
              <a:spcAft>
                <a:spcPts val="0"/>
              </a:spcAft>
              <a:defRPr sz="1200"/>
            </a:lvl2pPr>
            <a:lvl3pPr marL="179388" indent="-179388">
              <a:spcAft>
                <a:spcPts val="0"/>
              </a:spcAft>
              <a:defRPr sz="1200">
                <a:solidFill>
                  <a:schemeClr val="bg2"/>
                </a:solidFill>
              </a:defRPr>
            </a:lvl3pPr>
            <a:lvl4pPr marL="179388" indent="-179388">
              <a:spcAft>
                <a:spcPts val="0"/>
              </a:spcAft>
              <a:defRPr sz="1200">
                <a:solidFill>
                  <a:schemeClr val="bg2"/>
                </a:solidFill>
              </a:defRPr>
            </a:lvl4pPr>
            <a:lvl5pPr marL="360363" indent="-180975">
              <a:spcAft>
                <a:spcPts val="0"/>
              </a:spcAft>
              <a:defRPr sz="1200"/>
            </a:lvl5pPr>
          </a:lstStyle>
          <a:p>
            <a:pPr lvl="0"/>
            <a:r>
              <a:rPr lang="en-US" dirty="0" smtClean="0"/>
              <a:t>Department</a:t>
            </a:r>
            <a:endParaRPr lang="en-GB" dirty="0"/>
          </a:p>
        </p:txBody>
      </p:sp>
      <p:sp>
        <p:nvSpPr>
          <p:cNvPr id="81" name="Text Placeholder 4"/>
          <p:cNvSpPr>
            <a:spLocks noGrp="1"/>
          </p:cNvSpPr>
          <p:nvPr>
            <p:ph type="body" sz="quarter" idx="39" hasCustomPrompt="1"/>
          </p:nvPr>
        </p:nvSpPr>
        <p:spPr>
          <a:xfrm>
            <a:off x="7061038" y="2711604"/>
            <a:ext cx="3024188" cy="223719"/>
          </a:xfrm>
        </p:spPr>
        <p:txBody>
          <a:bodyPr/>
          <a:lstStyle>
            <a:lvl1pPr>
              <a:spcAft>
                <a:spcPts val="300"/>
              </a:spcAft>
              <a:defRPr sz="1400">
                <a:solidFill>
                  <a:schemeClr val="tx2"/>
                </a:solidFill>
              </a:defRPr>
            </a:lvl1pPr>
            <a:lvl2pPr>
              <a:spcAft>
                <a:spcPts val="0"/>
              </a:spcAft>
              <a:defRPr sz="1200"/>
            </a:lvl2pPr>
            <a:lvl3pPr marL="179388" indent="-179388">
              <a:spcAft>
                <a:spcPts val="0"/>
              </a:spcAft>
              <a:defRPr sz="1200">
                <a:solidFill>
                  <a:schemeClr val="bg2"/>
                </a:solidFill>
              </a:defRPr>
            </a:lvl3pPr>
            <a:lvl4pPr marL="179388" indent="-179388">
              <a:spcAft>
                <a:spcPts val="0"/>
              </a:spcAft>
              <a:defRPr sz="1200">
                <a:solidFill>
                  <a:schemeClr val="bg2"/>
                </a:solidFill>
              </a:defRPr>
            </a:lvl4pPr>
            <a:lvl5pPr marL="360363" indent="-180975">
              <a:spcAft>
                <a:spcPts val="0"/>
              </a:spcAft>
              <a:defRPr sz="1200"/>
            </a:lvl5pPr>
          </a:lstStyle>
          <a:p>
            <a:pPr lvl="0"/>
            <a:r>
              <a:rPr lang="en-US" dirty="0" smtClean="0"/>
              <a:t>Name</a:t>
            </a:r>
            <a:endParaRPr lang="en-GB" dirty="0"/>
          </a:p>
        </p:txBody>
      </p:sp>
      <p:sp>
        <p:nvSpPr>
          <p:cNvPr id="42" name="Slide Number Placeholder 5"/>
          <p:cNvSpPr>
            <a:spLocks noGrp="1"/>
          </p:cNvSpPr>
          <p:nvPr>
            <p:ph type="sldNum" sz="quarter" idx="12"/>
          </p:nvPr>
        </p:nvSpPr>
        <p:spPr>
          <a:xfrm>
            <a:off x="9705860" y="7091998"/>
            <a:ext cx="395404" cy="252000"/>
          </a:xfrm>
        </p:spPr>
        <p:txBody>
          <a:bodyPr anchor="ctr" anchorCtr="0"/>
          <a:lstStyle/>
          <a:p>
            <a:fld id="{D00008CF-4DA4-41B7-AB88-89DB4B99F69B}" type="slidenum">
              <a:rPr lang="en-GB" smtClean="0"/>
              <a:pPr/>
              <a:t>‹#›</a:t>
            </a:fld>
            <a:endParaRPr lang="en-GB" dirty="0"/>
          </a:p>
        </p:txBody>
      </p:sp>
      <p:sp>
        <p:nvSpPr>
          <p:cNvPr id="43" name="Footer Placeholder 4"/>
          <p:cNvSpPr>
            <a:spLocks noGrp="1"/>
          </p:cNvSpPr>
          <p:nvPr>
            <p:ph type="ftr" sz="quarter" idx="11"/>
            <p:custDataLst>
              <p:tags r:id="rId1"/>
            </p:custDataLst>
          </p:nvPr>
        </p:nvSpPr>
        <p:spPr>
          <a:xfrm>
            <a:off x="918208" y="7092000"/>
            <a:ext cx="8784000" cy="252000"/>
          </a:xfrm>
        </p:spPr>
        <p:txBody>
          <a:bodyPr anchor="ctr" anchorCtr="0"/>
          <a:lstStyle/>
          <a:p>
            <a:r>
              <a:rPr lang="en-GB" smtClean="0"/>
              <a:t> </a:t>
            </a:r>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702968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Disclaimer">
    <p:spTree>
      <p:nvGrpSpPr>
        <p:cNvPr id="1" name=""/>
        <p:cNvGrpSpPr/>
        <p:nvPr/>
      </p:nvGrpSpPr>
      <p:grpSpPr>
        <a:xfrm>
          <a:off x="0" y="0"/>
          <a:ext cx="0" cy="0"/>
          <a:chOff x="0" y="0"/>
          <a:chExt cx="0" cy="0"/>
        </a:xfrm>
      </p:grpSpPr>
      <p:sp>
        <p:nvSpPr>
          <p:cNvPr id="2" name="Title 1"/>
          <p:cNvSpPr>
            <a:spLocks noGrp="1"/>
          </p:cNvSpPr>
          <p:nvPr>
            <p:ph type="title"/>
          </p:nvPr>
        </p:nvSpPr>
        <p:spPr>
          <a:xfrm>
            <a:off x="593724" y="482400"/>
            <a:ext cx="9505951" cy="1570040"/>
          </a:xfrm>
        </p:spPr>
        <p:txBody>
          <a:bodyPr anchor="b" anchorCtr="0"/>
          <a:lstStyle>
            <a:lvl1pPr>
              <a:defRPr sz="2500"/>
            </a:lvl1pPr>
          </a:lstStyle>
          <a:p>
            <a:r>
              <a:rPr lang="en-US" smtClean="0"/>
              <a:t>Click to edit Master title style</a:t>
            </a:r>
            <a:endParaRPr lang="en-GB" dirty="0"/>
          </a:p>
        </p:txBody>
      </p:sp>
      <p:cxnSp>
        <p:nvCxnSpPr>
          <p:cNvPr id="49" name="Straight Connector 48"/>
          <p:cNvCxnSpPr/>
          <p:nvPr userDrawn="1"/>
        </p:nvCxnSpPr>
        <p:spPr>
          <a:xfrm flipH="1">
            <a:off x="593725" y="432000"/>
            <a:ext cx="9505951"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flipH="1">
            <a:off x="593726" y="2268463"/>
            <a:ext cx="4645024" cy="0"/>
          </a:xfrm>
          <a:prstGeom prst="line">
            <a:avLst/>
          </a:prstGeom>
          <a:ln w="31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flipH="1">
            <a:off x="593726" y="4284687"/>
            <a:ext cx="9505950" cy="0"/>
          </a:xfrm>
          <a:prstGeom prst="line">
            <a:avLst/>
          </a:prstGeom>
          <a:ln w="3175">
            <a:solidFill>
              <a:schemeClr val="bg2"/>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3" hasCustomPrompt="1"/>
          </p:nvPr>
        </p:nvSpPr>
        <p:spPr>
          <a:xfrm>
            <a:off x="590550" y="4427999"/>
            <a:ext cx="9507600" cy="2484000"/>
          </a:xfrm>
        </p:spPr>
        <p:txBody>
          <a:bodyPr/>
          <a:lstStyle>
            <a:lvl1pPr>
              <a:spcAft>
                <a:spcPts val="600"/>
              </a:spcAft>
              <a:defRPr sz="1100" baseline="0">
                <a:latin typeface="TradeGothic CondEighteen" pitchFamily="2" charset="0"/>
              </a:defRPr>
            </a:lvl1pPr>
            <a:lvl2pPr>
              <a:spcAft>
                <a:spcPts val="600"/>
              </a:spcAft>
              <a:defRPr sz="1100">
                <a:latin typeface="TradeGothic CondEighteen" pitchFamily="2" charset="0"/>
              </a:defRPr>
            </a:lvl2pPr>
            <a:lvl3pPr>
              <a:spcAft>
                <a:spcPts val="600"/>
              </a:spcAft>
              <a:defRPr sz="1100">
                <a:latin typeface="TradeGothic CondEighteen" pitchFamily="2" charset="0"/>
              </a:defRPr>
            </a:lvl3pPr>
            <a:lvl4pPr>
              <a:spcAft>
                <a:spcPts val="600"/>
              </a:spcAft>
              <a:defRPr sz="1100">
                <a:latin typeface="TradeGothic CondEighteen" pitchFamily="2" charset="0"/>
              </a:defRPr>
            </a:lvl4pPr>
            <a:lvl5pPr marL="539750" indent="-284163">
              <a:spcAft>
                <a:spcPts val="600"/>
              </a:spcAft>
              <a:buFont typeface="Calibri" pitchFamily="34" charset="0"/>
              <a:buChar char="−"/>
              <a:defRPr sz="1100">
                <a:latin typeface="TradeGothic CondEighteen" pitchFamily="2" charset="0"/>
              </a:defRPr>
            </a:lvl5pPr>
          </a:lstStyle>
          <a:p>
            <a:pPr lvl="0"/>
            <a:r>
              <a:rPr lang="en-US" dirty="0" smtClean="0"/>
              <a:t>Disclaimer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37" name="Text Placeholder 4"/>
          <p:cNvSpPr>
            <a:spLocks noGrp="1"/>
          </p:cNvSpPr>
          <p:nvPr>
            <p:ph type="body" sz="quarter" idx="18" hasCustomPrompt="1"/>
          </p:nvPr>
        </p:nvSpPr>
        <p:spPr>
          <a:xfrm>
            <a:off x="592357" y="3185476"/>
            <a:ext cx="4644666" cy="221709"/>
          </a:xfrm>
        </p:spPr>
        <p:txBody>
          <a:bodyPr/>
          <a:lstStyle>
            <a:lvl1pPr>
              <a:spcAft>
                <a:spcPts val="0"/>
              </a:spcAft>
              <a:defRPr lang="en-GB" sz="1400" b="1" dirty="0">
                <a:latin typeface="+mj-lt"/>
              </a:defRPr>
            </a:lvl1pPr>
            <a:lvl2pPr>
              <a:spcAft>
                <a:spcPts val="0"/>
              </a:spcAft>
              <a:defRPr sz="1200">
                <a:latin typeface="+mj-lt"/>
              </a:defRPr>
            </a:lvl2pPr>
            <a:lvl3pPr>
              <a:spcAft>
                <a:spcPts val="0"/>
              </a:spcAft>
              <a:defRPr sz="1200">
                <a:latin typeface="+mj-lt"/>
              </a:defRPr>
            </a:lvl3pPr>
            <a:lvl4pPr>
              <a:spcAft>
                <a:spcPts val="0"/>
              </a:spcAft>
              <a:defRPr sz="1200">
                <a:latin typeface="+mj-lt"/>
              </a:defRPr>
            </a:lvl4pPr>
            <a:lvl5pPr>
              <a:spcAft>
                <a:spcPts val="0"/>
              </a:spcAft>
              <a:defRPr sz="1200">
                <a:latin typeface="+mj-lt"/>
              </a:defRPr>
            </a:lvl5pPr>
          </a:lstStyle>
          <a:p>
            <a:pPr lvl="0"/>
            <a:r>
              <a:rPr lang="en-GB" dirty="0" smtClean="0"/>
              <a:t>www.website address</a:t>
            </a:r>
          </a:p>
        </p:txBody>
      </p:sp>
      <p:sp>
        <p:nvSpPr>
          <p:cNvPr id="38" name="Text Placeholder 4"/>
          <p:cNvSpPr>
            <a:spLocks noGrp="1"/>
          </p:cNvSpPr>
          <p:nvPr>
            <p:ph type="body" sz="quarter" idx="19" hasCustomPrompt="1"/>
          </p:nvPr>
        </p:nvSpPr>
        <p:spPr>
          <a:xfrm>
            <a:off x="590409" y="2969448"/>
            <a:ext cx="4644666" cy="221709"/>
          </a:xfrm>
        </p:spPr>
        <p:txBody>
          <a:bodyPr/>
          <a:lstStyle>
            <a:lvl1pPr>
              <a:spcAft>
                <a:spcPts val="0"/>
              </a:spcAft>
              <a:defRPr lang="en-GB" sz="1400" b="0" dirty="0">
                <a:latin typeface="+mj-lt"/>
              </a:defRPr>
            </a:lvl1pPr>
            <a:lvl2pPr>
              <a:spcAft>
                <a:spcPts val="0"/>
              </a:spcAft>
              <a:defRPr sz="1200">
                <a:latin typeface="+mj-lt"/>
              </a:defRPr>
            </a:lvl2pPr>
            <a:lvl3pPr>
              <a:spcAft>
                <a:spcPts val="0"/>
              </a:spcAft>
              <a:defRPr sz="1200">
                <a:latin typeface="+mj-lt"/>
              </a:defRPr>
            </a:lvl3pPr>
            <a:lvl4pPr>
              <a:spcAft>
                <a:spcPts val="0"/>
              </a:spcAft>
              <a:defRPr sz="1200">
                <a:latin typeface="+mj-lt"/>
              </a:defRPr>
            </a:lvl4pPr>
            <a:lvl5pPr>
              <a:spcAft>
                <a:spcPts val="0"/>
              </a:spcAft>
              <a:defRPr sz="1200">
                <a:latin typeface="+mj-lt"/>
              </a:defRPr>
            </a:lvl5pPr>
          </a:lstStyle>
          <a:p>
            <a:pPr lvl="0"/>
            <a:r>
              <a:rPr lang="en-GB" dirty="0" smtClean="0"/>
              <a:t>Town and Zip code</a:t>
            </a:r>
          </a:p>
        </p:txBody>
      </p:sp>
      <p:sp>
        <p:nvSpPr>
          <p:cNvPr id="39" name="Text Placeholder 4"/>
          <p:cNvSpPr>
            <a:spLocks noGrp="1"/>
          </p:cNvSpPr>
          <p:nvPr>
            <p:ph type="body" sz="quarter" idx="20" hasCustomPrompt="1"/>
          </p:nvPr>
        </p:nvSpPr>
        <p:spPr>
          <a:xfrm>
            <a:off x="592357" y="2753420"/>
            <a:ext cx="4644666" cy="221709"/>
          </a:xfrm>
        </p:spPr>
        <p:txBody>
          <a:bodyPr/>
          <a:lstStyle>
            <a:lvl1pPr>
              <a:spcAft>
                <a:spcPts val="0"/>
              </a:spcAft>
              <a:defRPr lang="en-GB" sz="1400" b="0" dirty="0">
                <a:latin typeface="+mj-lt"/>
              </a:defRPr>
            </a:lvl1pPr>
            <a:lvl2pPr>
              <a:spcAft>
                <a:spcPts val="0"/>
              </a:spcAft>
              <a:defRPr sz="1200">
                <a:latin typeface="+mj-lt"/>
              </a:defRPr>
            </a:lvl2pPr>
            <a:lvl3pPr>
              <a:spcAft>
                <a:spcPts val="0"/>
              </a:spcAft>
              <a:defRPr sz="1200">
                <a:latin typeface="+mj-lt"/>
              </a:defRPr>
            </a:lvl3pPr>
            <a:lvl4pPr>
              <a:spcAft>
                <a:spcPts val="0"/>
              </a:spcAft>
              <a:defRPr sz="1200">
                <a:latin typeface="+mj-lt"/>
              </a:defRPr>
            </a:lvl4pPr>
            <a:lvl5pPr>
              <a:spcAft>
                <a:spcPts val="0"/>
              </a:spcAft>
              <a:defRPr sz="1200">
                <a:latin typeface="+mj-lt"/>
              </a:defRPr>
            </a:lvl5pPr>
          </a:lstStyle>
          <a:p>
            <a:pPr lvl="0"/>
            <a:r>
              <a:rPr lang="en-GB" dirty="0" smtClean="0"/>
              <a:t>Office address street</a:t>
            </a:r>
          </a:p>
        </p:txBody>
      </p:sp>
      <p:sp>
        <p:nvSpPr>
          <p:cNvPr id="40" name="Text Placeholder 4"/>
          <p:cNvSpPr>
            <a:spLocks noGrp="1"/>
          </p:cNvSpPr>
          <p:nvPr>
            <p:ph type="body" sz="quarter" idx="21" hasCustomPrompt="1"/>
          </p:nvPr>
        </p:nvSpPr>
        <p:spPr>
          <a:xfrm>
            <a:off x="592357" y="2537392"/>
            <a:ext cx="4644666" cy="221709"/>
          </a:xfrm>
        </p:spPr>
        <p:txBody>
          <a:bodyPr/>
          <a:lstStyle>
            <a:lvl1pPr>
              <a:spcAft>
                <a:spcPts val="0"/>
              </a:spcAft>
              <a:defRPr lang="en-GB" sz="1400" b="0" dirty="0">
                <a:latin typeface="+mj-lt"/>
              </a:defRPr>
            </a:lvl1pPr>
            <a:lvl2pPr>
              <a:spcAft>
                <a:spcPts val="0"/>
              </a:spcAft>
              <a:defRPr sz="1200">
                <a:latin typeface="+mj-lt"/>
              </a:defRPr>
            </a:lvl2pPr>
            <a:lvl3pPr>
              <a:spcAft>
                <a:spcPts val="0"/>
              </a:spcAft>
              <a:defRPr sz="1200">
                <a:latin typeface="+mj-lt"/>
              </a:defRPr>
            </a:lvl3pPr>
            <a:lvl4pPr>
              <a:spcAft>
                <a:spcPts val="0"/>
              </a:spcAft>
              <a:defRPr sz="1200">
                <a:latin typeface="+mj-lt"/>
              </a:defRPr>
            </a:lvl4pPr>
            <a:lvl5pPr>
              <a:spcAft>
                <a:spcPts val="0"/>
              </a:spcAft>
              <a:defRPr sz="1200">
                <a:latin typeface="+mj-lt"/>
              </a:defRPr>
            </a:lvl5pPr>
          </a:lstStyle>
          <a:p>
            <a:pPr lvl="0"/>
            <a:r>
              <a:rPr lang="en-GB" dirty="0" smtClean="0"/>
              <a:t>Legal entity name</a:t>
            </a:r>
          </a:p>
        </p:txBody>
      </p:sp>
      <p:cxnSp>
        <p:nvCxnSpPr>
          <p:cNvPr id="41" name="Straight Connector 40"/>
          <p:cNvCxnSpPr/>
          <p:nvPr userDrawn="1"/>
        </p:nvCxnSpPr>
        <p:spPr>
          <a:xfrm flipH="1">
            <a:off x="593725" y="7020000"/>
            <a:ext cx="9507539"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Slide Number Placeholder 5"/>
          <p:cNvSpPr>
            <a:spLocks noGrp="1"/>
          </p:cNvSpPr>
          <p:nvPr>
            <p:ph type="sldNum" sz="quarter" idx="12"/>
          </p:nvPr>
        </p:nvSpPr>
        <p:spPr>
          <a:xfrm>
            <a:off x="9705860" y="7091998"/>
            <a:ext cx="395404" cy="252000"/>
          </a:xfrm>
        </p:spPr>
        <p:txBody>
          <a:bodyPr anchor="ctr" anchorCtr="0"/>
          <a:lstStyle/>
          <a:p>
            <a:fld id="{D00008CF-4DA4-41B7-AB88-89DB4B99F69B}" type="slidenum">
              <a:rPr lang="en-GB" smtClean="0"/>
              <a:pPr/>
              <a:t>‹#›</a:t>
            </a:fld>
            <a:endParaRPr lang="en-GB" dirty="0"/>
          </a:p>
        </p:txBody>
      </p:sp>
      <p:sp>
        <p:nvSpPr>
          <p:cNvPr id="34" name="Footer Placeholder 4"/>
          <p:cNvSpPr>
            <a:spLocks noGrp="1"/>
          </p:cNvSpPr>
          <p:nvPr>
            <p:ph type="ftr" sz="quarter" idx="11"/>
            <p:custDataLst>
              <p:tags r:id="rId1"/>
            </p:custDataLst>
          </p:nvPr>
        </p:nvSpPr>
        <p:spPr>
          <a:xfrm>
            <a:off x="918208" y="7092000"/>
            <a:ext cx="8784000" cy="252000"/>
          </a:xfrm>
        </p:spPr>
        <p:txBody>
          <a:bodyPr anchor="ctr" anchorCtr="0"/>
          <a:lstStyle/>
          <a:p>
            <a:r>
              <a:rPr lang="en-GB" smtClean="0"/>
              <a:t> </a:t>
            </a:r>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6370924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p:spTree>
      <p:nvGrpSpPr>
        <p:cNvPr id="1" name=""/>
        <p:cNvGrpSpPr/>
        <p:nvPr/>
      </p:nvGrpSpPr>
      <p:grpSpPr>
        <a:xfrm>
          <a:off x="0" y="0"/>
          <a:ext cx="0" cy="0"/>
          <a:chOff x="0" y="0"/>
          <a:chExt cx="0" cy="0"/>
        </a:xfrm>
      </p:grpSpPr>
      <p:grpSp>
        <p:nvGrpSpPr>
          <p:cNvPr id="12" name="Group 88"/>
          <p:cNvGrpSpPr>
            <a:grpSpLocks noChangeAspect="1"/>
          </p:cNvGrpSpPr>
          <p:nvPr userDrawn="1"/>
        </p:nvGrpSpPr>
        <p:grpSpPr>
          <a:xfrm>
            <a:off x="589759" y="588103"/>
            <a:ext cx="997200" cy="329015"/>
            <a:chOff x="2433638" y="2757488"/>
            <a:chExt cx="6373812" cy="2058987"/>
          </a:xfrm>
        </p:grpSpPr>
        <p:sp>
          <p:nvSpPr>
            <p:cNvPr id="13" name="AutoShape 45"/>
            <p:cNvSpPr>
              <a:spLocks noChangeAspect="1" noChangeArrowheads="1" noTextEdit="1"/>
            </p:cNvSpPr>
            <p:nvPr/>
          </p:nvSpPr>
          <p:spPr bwMode="auto">
            <a:xfrm>
              <a:off x="2452688" y="2786063"/>
              <a:ext cx="6354762" cy="20304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4" name="Freeform 47"/>
            <p:cNvSpPr>
              <a:spLocks/>
            </p:cNvSpPr>
            <p:nvPr/>
          </p:nvSpPr>
          <p:spPr bwMode="auto">
            <a:xfrm>
              <a:off x="2662238" y="4500563"/>
              <a:ext cx="114300" cy="295275"/>
            </a:xfrm>
            <a:custGeom>
              <a:avLst/>
              <a:gdLst/>
              <a:ahLst/>
              <a:cxnLst>
                <a:cxn ang="0">
                  <a:pos x="9" y="27"/>
                </a:cxn>
                <a:cxn ang="0">
                  <a:pos x="9" y="0"/>
                </a:cxn>
                <a:cxn ang="0">
                  <a:pos x="0" y="5"/>
                </a:cxn>
                <a:cxn ang="0">
                  <a:pos x="3" y="6"/>
                </a:cxn>
                <a:cxn ang="0">
                  <a:pos x="3" y="27"/>
                </a:cxn>
                <a:cxn ang="0">
                  <a:pos x="1" y="31"/>
                </a:cxn>
                <a:cxn ang="0">
                  <a:pos x="12" y="31"/>
                </a:cxn>
                <a:cxn ang="0">
                  <a:pos x="9" y="27"/>
                </a:cxn>
              </a:cxnLst>
              <a:rect l="0" t="0" r="r" b="b"/>
              <a:pathLst>
                <a:path w="12" h="31">
                  <a:moveTo>
                    <a:pt x="9" y="27"/>
                  </a:moveTo>
                  <a:lnTo>
                    <a:pt x="9" y="0"/>
                  </a:lnTo>
                  <a:cubicBezTo>
                    <a:pt x="7" y="3"/>
                    <a:pt x="4" y="4"/>
                    <a:pt x="0" y="5"/>
                  </a:cubicBezTo>
                  <a:lnTo>
                    <a:pt x="3" y="6"/>
                  </a:lnTo>
                  <a:lnTo>
                    <a:pt x="3" y="27"/>
                  </a:lnTo>
                  <a:cubicBezTo>
                    <a:pt x="3" y="30"/>
                    <a:pt x="2" y="30"/>
                    <a:pt x="1" y="31"/>
                  </a:cubicBezTo>
                  <a:lnTo>
                    <a:pt x="12" y="31"/>
                  </a:lnTo>
                  <a:cubicBezTo>
                    <a:pt x="11" y="30"/>
                    <a:pt x="9" y="30"/>
                    <a:pt x="9" y="27"/>
                  </a:cubicBezTo>
                  <a:close/>
                </a:path>
              </a:pathLst>
            </a:custGeom>
            <a:solidFill>
              <a:schemeClr val="tx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5" name="Freeform 48"/>
            <p:cNvSpPr>
              <a:spLocks/>
            </p:cNvSpPr>
            <p:nvPr/>
          </p:nvSpPr>
          <p:spPr bwMode="auto">
            <a:xfrm>
              <a:off x="3814763" y="4500563"/>
              <a:ext cx="209550" cy="304800"/>
            </a:xfrm>
            <a:custGeom>
              <a:avLst/>
              <a:gdLst/>
              <a:ahLst/>
              <a:cxnLst>
                <a:cxn ang="0">
                  <a:pos x="8" y="10"/>
                </a:cxn>
                <a:cxn ang="0">
                  <a:pos x="8" y="10"/>
                </a:cxn>
                <a:cxn ang="0">
                  <a:pos x="8" y="5"/>
                </a:cxn>
                <a:cxn ang="0">
                  <a:pos x="8" y="5"/>
                </a:cxn>
                <a:cxn ang="0">
                  <a:pos x="16" y="4"/>
                </a:cxn>
                <a:cxn ang="0">
                  <a:pos x="21" y="6"/>
                </a:cxn>
                <a:cxn ang="0">
                  <a:pos x="21" y="0"/>
                </a:cxn>
                <a:cxn ang="0">
                  <a:pos x="17" y="0"/>
                </a:cxn>
                <a:cxn ang="0">
                  <a:pos x="2" y="0"/>
                </a:cxn>
                <a:cxn ang="0">
                  <a:pos x="2" y="15"/>
                </a:cxn>
                <a:cxn ang="0">
                  <a:pos x="6" y="15"/>
                </a:cxn>
                <a:cxn ang="0">
                  <a:pos x="13" y="17"/>
                </a:cxn>
                <a:cxn ang="0">
                  <a:pos x="15" y="22"/>
                </a:cxn>
                <a:cxn ang="0">
                  <a:pos x="8" y="28"/>
                </a:cxn>
                <a:cxn ang="0">
                  <a:pos x="1" y="26"/>
                </a:cxn>
                <a:cxn ang="0">
                  <a:pos x="0" y="30"/>
                </a:cxn>
                <a:cxn ang="0">
                  <a:pos x="8" y="32"/>
                </a:cxn>
                <a:cxn ang="0">
                  <a:pos x="21" y="21"/>
                </a:cxn>
                <a:cxn ang="0">
                  <a:pos x="19" y="14"/>
                </a:cxn>
                <a:cxn ang="0">
                  <a:pos x="8" y="10"/>
                </a:cxn>
              </a:cxnLst>
              <a:rect l="0" t="0" r="r" b="b"/>
              <a:pathLst>
                <a:path w="22" h="32">
                  <a:moveTo>
                    <a:pt x="8" y="10"/>
                  </a:moveTo>
                  <a:lnTo>
                    <a:pt x="8" y="10"/>
                  </a:lnTo>
                  <a:lnTo>
                    <a:pt x="8" y="5"/>
                  </a:lnTo>
                  <a:lnTo>
                    <a:pt x="8" y="5"/>
                  </a:lnTo>
                  <a:cubicBezTo>
                    <a:pt x="10" y="4"/>
                    <a:pt x="15" y="4"/>
                    <a:pt x="16" y="4"/>
                  </a:cubicBezTo>
                  <a:cubicBezTo>
                    <a:pt x="19" y="4"/>
                    <a:pt x="20" y="5"/>
                    <a:pt x="21" y="6"/>
                  </a:cubicBezTo>
                  <a:lnTo>
                    <a:pt x="21" y="0"/>
                  </a:lnTo>
                  <a:cubicBezTo>
                    <a:pt x="19" y="0"/>
                    <a:pt x="18" y="0"/>
                    <a:pt x="17" y="0"/>
                  </a:cubicBezTo>
                  <a:lnTo>
                    <a:pt x="2" y="0"/>
                  </a:lnTo>
                  <a:lnTo>
                    <a:pt x="2" y="15"/>
                  </a:lnTo>
                  <a:cubicBezTo>
                    <a:pt x="3" y="15"/>
                    <a:pt x="5" y="15"/>
                    <a:pt x="6" y="15"/>
                  </a:cubicBezTo>
                  <a:cubicBezTo>
                    <a:pt x="9" y="14"/>
                    <a:pt x="12" y="15"/>
                    <a:pt x="13" y="17"/>
                  </a:cubicBezTo>
                  <a:cubicBezTo>
                    <a:pt x="15" y="18"/>
                    <a:pt x="15" y="19"/>
                    <a:pt x="15" y="22"/>
                  </a:cubicBezTo>
                  <a:cubicBezTo>
                    <a:pt x="15" y="27"/>
                    <a:pt x="12" y="28"/>
                    <a:pt x="8" y="28"/>
                  </a:cubicBezTo>
                  <a:cubicBezTo>
                    <a:pt x="6" y="28"/>
                    <a:pt x="3" y="27"/>
                    <a:pt x="1" y="26"/>
                  </a:cubicBezTo>
                  <a:lnTo>
                    <a:pt x="0" y="30"/>
                  </a:lnTo>
                  <a:cubicBezTo>
                    <a:pt x="2" y="31"/>
                    <a:pt x="5" y="32"/>
                    <a:pt x="8" y="32"/>
                  </a:cubicBezTo>
                  <a:cubicBezTo>
                    <a:pt x="18" y="32"/>
                    <a:pt x="21" y="26"/>
                    <a:pt x="21" y="21"/>
                  </a:cubicBezTo>
                  <a:cubicBezTo>
                    <a:pt x="21" y="20"/>
                    <a:pt x="22" y="17"/>
                    <a:pt x="19" y="14"/>
                  </a:cubicBezTo>
                  <a:cubicBezTo>
                    <a:pt x="16" y="11"/>
                    <a:pt x="13" y="10"/>
                    <a:pt x="8" y="10"/>
                  </a:cubicBezTo>
                  <a:close/>
                </a:path>
              </a:pathLst>
            </a:custGeom>
            <a:solidFill>
              <a:schemeClr val="tx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6" name="Freeform 49"/>
            <p:cNvSpPr>
              <a:spLocks noEditPoints="1"/>
            </p:cNvSpPr>
            <p:nvPr/>
          </p:nvSpPr>
          <p:spPr bwMode="auto">
            <a:xfrm>
              <a:off x="2976563" y="4500563"/>
              <a:ext cx="228600" cy="304800"/>
            </a:xfrm>
            <a:custGeom>
              <a:avLst/>
              <a:gdLst/>
              <a:ahLst/>
              <a:cxnLst>
                <a:cxn ang="0">
                  <a:pos x="12" y="28"/>
                </a:cxn>
                <a:cxn ang="0">
                  <a:pos x="6" y="22"/>
                </a:cxn>
                <a:cxn ang="0">
                  <a:pos x="9" y="17"/>
                </a:cxn>
                <a:cxn ang="0">
                  <a:pos x="10" y="18"/>
                </a:cxn>
                <a:cxn ang="0">
                  <a:pos x="17" y="23"/>
                </a:cxn>
                <a:cxn ang="0">
                  <a:pos x="12" y="28"/>
                </a:cxn>
                <a:cxn ang="0">
                  <a:pos x="12" y="4"/>
                </a:cxn>
                <a:cxn ang="0">
                  <a:pos x="16" y="9"/>
                </a:cxn>
                <a:cxn ang="0">
                  <a:pos x="14" y="13"/>
                </a:cxn>
                <a:cxn ang="0">
                  <a:pos x="14" y="13"/>
                </a:cxn>
                <a:cxn ang="0">
                  <a:pos x="13" y="13"/>
                </a:cxn>
                <a:cxn ang="0">
                  <a:pos x="7" y="8"/>
                </a:cxn>
                <a:cxn ang="0">
                  <a:pos x="12" y="4"/>
                </a:cxn>
                <a:cxn ang="0">
                  <a:pos x="19" y="15"/>
                </a:cxn>
                <a:cxn ang="0">
                  <a:pos x="18" y="15"/>
                </a:cxn>
                <a:cxn ang="0">
                  <a:pos x="19" y="14"/>
                </a:cxn>
                <a:cxn ang="0">
                  <a:pos x="23" y="8"/>
                </a:cxn>
                <a:cxn ang="0">
                  <a:pos x="13" y="0"/>
                </a:cxn>
                <a:cxn ang="0">
                  <a:pos x="1" y="8"/>
                </a:cxn>
                <a:cxn ang="0">
                  <a:pos x="5" y="15"/>
                </a:cxn>
                <a:cxn ang="0">
                  <a:pos x="6" y="15"/>
                </a:cxn>
                <a:cxn ang="0">
                  <a:pos x="5" y="16"/>
                </a:cxn>
                <a:cxn ang="0">
                  <a:pos x="0" y="23"/>
                </a:cxn>
                <a:cxn ang="0">
                  <a:pos x="11" y="32"/>
                </a:cxn>
                <a:cxn ang="0">
                  <a:pos x="24" y="23"/>
                </a:cxn>
                <a:cxn ang="0">
                  <a:pos x="19" y="15"/>
                </a:cxn>
              </a:cxnLst>
              <a:rect l="0" t="0" r="r" b="b"/>
              <a:pathLst>
                <a:path w="24" h="32">
                  <a:moveTo>
                    <a:pt x="12" y="28"/>
                  </a:moveTo>
                  <a:cubicBezTo>
                    <a:pt x="9" y="28"/>
                    <a:pt x="6" y="26"/>
                    <a:pt x="6" y="22"/>
                  </a:cubicBezTo>
                  <a:cubicBezTo>
                    <a:pt x="6" y="20"/>
                    <a:pt x="8" y="18"/>
                    <a:pt x="9" y="17"/>
                  </a:cubicBezTo>
                  <a:lnTo>
                    <a:pt x="10" y="18"/>
                  </a:lnTo>
                  <a:cubicBezTo>
                    <a:pt x="13" y="18"/>
                    <a:pt x="17" y="20"/>
                    <a:pt x="17" y="23"/>
                  </a:cubicBezTo>
                  <a:cubicBezTo>
                    <a:pt x="17" y="26"/>
                    <a:pt x="15" y="28"/>
                    <a:pt x="12" y="28"/>
                  </a:cubicBezTo>
                  <a:close/>
                  <a:moveTo>
                    <a:pt x="12" y="4"/>
                  </a:moveTo>
                  <a:cubicBezTo>
                    <a:pt x="14" y="4"/>
                    <a:pt x="16" y="6"/>
                    <a:pt x="16" y="9"/>
                  </a:cubicBezTo>
                  <a:cubicBezTo>
                    <a:pt x="16" y="11"/>
                    <a:pt x="15" y="12"/>
                    <a:pt x="14" y="13"/>
                  </a:cubicBezTo>
                  <a:lnTo>
                    <a:pt x="14" y="13"/>
                  </a:lnTo>
                  <a:lnTo>
                    <a:pt x="13" y="13"/>
                  </a:lnTo>
                  <a:cubicBezTo>
                    <a:pt x="10" y="12"/>
                    <a:pt x="7" y="11"/>
                    <a:pt x="7" y="8"/>
                  </a:cubicBezTo>
                  <a:cubicBezTo>
                    <a:pt x="7" y="6"/>
                    <a:pt x="9" y="4"/>
                    <a:pt x="12" y="4"/>
                  </a:cubicBezTo>
                  <a:close/>
                  <a:moveTo>
                    <a:pt x="19" y="15"/>
                  </a:moveTo>
                  <a:lnTo>
                    <a:pt x="18" y="15"/>
                  </a:lnTo>
                  <a:lnTo>
                    <a:pt x="19" y="14"/>
                  </a:lnTo>
                  <a:cubicBezTo>
                    <a:pt x="21" y="13"/>
                    <a:pt x="23" y="12"/>
                    <a:pt x="23" y="8"/>
                  </a:cubicBezTo>
                  <a:cubicBezTo>
                    <a:pt x="23" y="4"/>
                    <a:pt x="19" y="0"/>
                    <a:pt x="13" y="0"/>
                  </a:cubicBezTo>
                  <a:cubicBezTo>
                    <a:pt x="6" y="0"/>
                    <a:pt x="1" y="3"/>
                    <a:pt x="1" y="8"/>
                  </a:cubicBezTo>
                  <a:cubicBezTo>
                    <a:pt x="1" y="12"/>
                    <a:pt x="3" y="13"/>
                    <a:pt x="5" y="15"/>
                  </a:cubicBezTo>
                  <a:lnTo>
                    <a:pt x="6" y="15"/>
                  </a:lnTo>
                  <a:lnTo>
                    <a:pt x="5" y="16"/>
                  </a:lnTo>
                  <a:cubicBezTo>
                    <a:pt x="1" y="18"/>
                    <a:pt x="0" y="20"/>
                    <a:pt x="0" y="23"/>
                  </a:cubicBezTo>
                  <a:cubicBezTo>
                    <a:pt x="0" y="28"/>
                    <a:pt x="4" y="32"/>
                    <a:pt x="11" y="32"/>
                  </a:cubicBezTo>
                  <a:cubicBezTo>
                    <a:pt x="19" y="32"/>
                    <a:pt x="24" y="28"/>
                    <a:pt x="24" y="23"/>
                  </a:cubicBezTo>
                  <a:cubicBezTo>
                    <a:pt x="24" y="19"/>
                    <a:pt x="22" y="17"/>
                    <a:pt x="19" y="15"/>
                  </a:cubicBezTo>
                  <a:close/>
                </a:path>
              </a:pathLst>
            </a:custGeom>
            <a:solidFill>
              <a:schemeClr val="tx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7" name="Freeform 50"/>
            <p:cNvSpPr>
              <a:spLocks noEditPoints="1"/>
            </p:cNvSpPr>
            <p:nvPr/>
          </p:nvSpPr>
          <p:spPr bwMode="auto">
            <a:xfrm>
              <a:off x="3405188" y="4500563"/>
              <a:ext cx="219075" cy="304800"/>
            </a:xfrm>
            <a:custGeom>
              <a:avLst/>
              <a:gdLst/>
              <a:ahLst/>
              <a:cxnLst>
                <a:cxn ang="0">
                  <a:pos x="11" y="27"/>
                </a:cxn>
                <a:cxn ang="0">
                  <a:pos x="6" y="16"/>
                </a:cxn>
                <a:cxn ang="0">
                  <a:pos x="11" y="4"/>
                </a:cxn>
                <a:cxn ang="0">
                  <a:pos x="16" y="17"/>
                </a:cxn>
                <a:cxn ang="0">
                  <a:pos x="11" y="27"/>
                </a:cxn>
                <a:cxn ang="0">
                  <a:pos x="11" y="0"/>
                </a:cxn>
                <a:cxn ang="0">
                  <a:pos x="0" y="16"/>
                </a:cxn>
                <a:cxn ang="0">
                  <a:pos x="11" y="32"/>
                </a:cxn>
                <a:cxn ang="0">
                  <a:pos x="23" y="16"/>
                </a:cxn>
                <a:cxn ang="0">
                  <a:pos x="11" y="0"/>
                </a:cxn>
              </a:cxnLst>
              <a:rect l="0" t="0" r="r" b="b"/>
              <a:pathLst>
                <a:path w="23" h="32">
                  <a:moveTo>
                    <a:pt x="11" y="27"/>
                  </a:moveTo>
                  <a:cubicBezTo>
                    <a:pt x="7" y="27"/>
                    <a:pt x="6" y="23"/>
                    <a:pt x="6" y="16"/>
                  </a:cubicBezTo>
                  <a:cubicBezTo>
                    <a:pt x="6" y="11"/>
                    <a:pt x="6" y="4"/>
                    <a:pt x="11" y="4"/>
                  </a:cubicBezTo>
                  <a:cubicBezTo>
                    <a:pt x="16" y="4"/>
                    <a:pt x="16" y="10"/>
                    <a:pt x="16" y="17"/>
                  </a:cubicBezTo>
                  <a:cubicBezTo>
                    <a:pt x="16" y="21"/>
                    <a:pt x="16" y="27"/>
                    <a:pt x="11" y="27"/>
                  </a:cubicBezTo>
                  <a:close/>
                  <a:moveTo>
                    <a:pt x="11" y="0"/>
                  </a:moveTo>
                  <a:cubicBezTo>
                    <a:pt x="4" y="0"/>
                    <a:pt x="0" y="6"/>
                    <a:pt x="0" y="16"/>
                  </a:cubicBezTo>
                  <a:cubicBezTo>
                    <a:pt x="0" y="26"/>
                    <a:pt x="4" y="32"/>
                    <a:pt x="11" y="32"/>
                  </a:cubicBezTo>
                  <a:cubicBezTo>
                    <a:pt x="19" y="32"/>
                    <a:pt x="23" y="26"/>
                    <a:pt x="23" y="16"/>
                  </a:cubicBezTo>
                  <a:cubicBezTo>
                    <a:pt x="23" y="6"/>
                    <a:pt x="19" y="0"/>
                    <a:pt x="11" y="0"/>
                  </a:cubicBezTo>
                  <a:close/>
                </a:path>
              </a:pathLst>
            </a:custGeom>
            <a:solidFill>
              <a:schemeClr val="tx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8" name="Freeform 51"/>
            <p:cNvSpPr>
              <a:spLocks/>
            </p:cNvSpPr>
            <p:nvPr/>
          </p:nvSpPr>
          <p:spPr bwMode="auto">
            <a:xfrm>
              <a:off x="7329488" y="3433763"/>
              <a:ext cx="628650" cy="942975"/>
            </a:xfrm>
            <a:custGeom>
              <a:avLst/>
              <a:gdLst/>
              <a:ahLst/>
              <a:cxnLst>
                <a:cxn ang="0">
                  <a:pos x="65" y="85"/>
                </a:cxn>
                <a:cxn ang="0">
                  <a:pos x="63" y="87"/>
                </a:cxn>
                <a:cxn ang="0">
                  <a:pos x="55" y="92"/>
                </a:cxn>
                <a:cxn ang="0">
                  <a:pos x="44" y="93"/>
                </a:cxn>
                <a:cxn ang="0">
                  <a:pos x="23" y="92"/>
                </a:cxn>
                <a:cxn ang="0">
                  <a:pos x="23" y="53"/>
                </a:cxn>
                <a:cxn ang="0">
                  <a:pos x="46" y="53"/>
                </a:cxn>
                <a:cxn ang="0">
                  <a:pos x="53" y="58"/>
                </a:cxn>
                <a:cxn ang="0">
                  <a:pos x="53" y="58"/>
                </a:cxn>
                <a:cxn ang="0">
                  <a:pos x="53" y="57"/>
                </a:cxn>
                <a:cxn ang="0">
                  <a:pos x="53" y="43"/>
                </a:cxn>
                <a:cxn ang="0">
                  <a:pos x="53" y="42"/>
                </a:cxn>
                <a:cxn ang="0">
                  <a:pos x="53" y="42"/>
                </a:cxn>
                <a:cxn ang="0">
                  <a:pos x="46" y="47"/>
                </a:cxn>
                <a:cxn ang="0">
                  <a:pos x="23" y="47"/>
                </a:cxn>
                <a:cxn ang="0">
                  <a:pos x="23" y="8"/>
                </a:cxn>
                <a:cxn ang="0">
                  <a:pos x="24" y="8"/>
                </a:cxn>
                <a:cxn ang="0">
                  <a:pos x="44" y="7"/>
                </a:cxn>
                <a:cxn ang="0">
                  <a:pos x="52" y="7"/>
                </a:cxn>
                <a:cxn ang="0">
                  <a:pos x="61" y="13"/>
                </a:cxn>
                <a:cxn ang="0">
                  <a:pos x="63" y="16"/>
                </a:cxn>
                <a:cxn ang="0">
                  <a:pos x="64" y="16"/>
                </a:cxn>
                <a:cxn ang="0">
                  <a:pos x="64" y="14"/>
                </a:cxn>
                <a:cxn ang="0">
                  <a:pos x="64" y="1"/>
                </a:cxn>
                <a:cxn ang="0">
                  <a:pos x="63" y="0"/>
                </a:cxn>
                <a:cxn ang="0">
                  <a:pos x="56" y="1"/>
                </a:cxn>
                <a:cxn ang="0">
                  <a:pos x="46" y="1"/>
                </a:cxn>
                <a:cxn ang="0">
                  <a:pos x="2" y="1"/>
                </a:cxn>
                <a:cxn ang="0">
                  <a:pos x="0" y="1"/>
                </a:cxn>
                <a:cxn ang="0">
                  <a:pos x="0" y="2"/>
                </a:cxn>
                <a:cxn ang="0">
                  <a:pos x="9" y="15"/>
                </a:cxn>
                <a:cxn ang="0">
                  <a:pos x="9" y="86"/>
                </a:cxn>
                <a:cxn ang="0">
                  <a:pos x="0" y="99"/>
                </a:cxn>
                <a:cxn ang="0">
                  <a:pos x="0" y="99"/>
                </a:cxn>
                <a:cxn ang="0">
                  <a:pos x="2" y="99"/>
                </a:cxn>
                <a:cxn ang="0">
                  <a:pos x="45" y="99"/>
                </a:cxn>
                <a:cxn ang="0">
                  <a:pos x="66" y="99"/>
                </a:cxn>
                <a:cxn ang="0">
                  <a:pos x="66" y="99"/>
                </a:cxn>
                <a:cxn ang="0">
                  <a:pos x="66" y="86"/>
                </a:cxn>
                <a:cxn ang="0">
                  <a:pos x="66" y="85"/>
                </a:cxn>
                <a:cxn ang="0">
                  <a:pos x="65" y="85"/>
                </a:cxn>
              </a:cxnLst>
              <a:rect l="0" t="0" r="r" b="b"/>
              <a:pathLst>
                <a:path w="66" h="99">
                  <a:moveTo>
                    <a:pt x="65" y="85"/>
                  </a:moveTo>
                  <a:cubicBezTo>
                    <a:pt x="65" y="85"/>
                    <a:pt x="65" y="86"/>
                    <a:pt x="63" y="87"/>
                  </a:cubicBezTo>
                  <a:cubicBezTo>
                    <a:pt x="61" y="90"/>
                    <a:pt x="60" y="91"/>
                    <a:pt x="55" y="92"/>
                  </a:cubicBezTo>
                  <a:cubicBezTo>
                    <a:pt x="50" y="93"/>
                    <a:pt x="44" y="93"/>
                    <a:pt x="44" y="93"/>
                  </a:cubicBezTo>
                  <a:cubicBezTo>
                    <a:pt x="33" y="93"/>
                    <a:pt x="23" y="92"/>
                    <a:pt x="23" y="92"/>
                  </a:cubicBezTo>
                  <a:lnTo>
                    <a:pt x="23" y="53"/>
                  </a:lnTo>
                  <a:lnTo>
                    <a:pt x="46" y="53"/>
                  </a:lnTo>
                  <a:cubicBezTo>
                    <a:pt x="52" y="53"/>
                    <a:pt x="53" y="58"/>
                    <a:pt x="53" y="58"/>
                  </a:cubicBezTo>
                  <a:cubicBezTo>
                    <a:pt x="53" y="58"/>
                    <a:pt x="53" y="58"/>
                    <a:pt x="53" y="58"/>
                  </a:cubicBezTo>
                  <a:cubicBezTo>
                    <a:pt x="53" y="58"/>
                    <a:pt x="53" y="57"/>
                    <a:pt x="53" y="57"/>
                  </a:cubicBezTo>
                  <a:lnTo>
                    <a:pt x="53" y="43"/>
                  </a:lnTo>
                  <a:cubicBezTo>
                    <a:pt x="53" y="43"/>
                    <a:pt x="53" y="42"/>
                    <a:pt x="53" y="42"/>
                  </a:cubicBezTo>
                  <a:cubicBezTo>
                    <a:pt x="53" y="42"/>
                    <a:pt x="53" y="42"/>
                    <a:pt x="53" y="42"/>
                  </a:cubicBezTo>
                  <a:cubicBezTo>
                    <a:pt x="53" y="42"/>
                    <a:pt x="52" y="47"/>
                    <a:pt x="46" y="47"/>
                  </a:cubicBezTo>
                  <a:lnTo>
                    <a:pt x="23" y="47"/>
                  </a:lnTo>
                  <a:lnTo>
                    <a:pt x="23" y="8"/>
                  </a:lnTo>
                  <a:lnTo>
                    <a:pt x="24" y="8"/>
                  </a:lnTo>
                  <a:cubicBezTo>
                    <a:pt x="28" y="8"/>
                    <a:pt x="36" y="7"/>
                    <a:pt x="44" y="7"/>
                  </a:cubicBezTo>
                  <a:cubicBezTo>
                    <a:pt x="48" y="7"/>
                    <a:pt x="52" y="7"/>
                    <a:pt x="52" y="7"/>
                  </a:cubicBezTo>
                  <a:cubicBezTo>
                    <a:pt x="56" y="8"/>
                    <a:pt x="59" y="11"/>
                    <a:pt x="61" y="13"/>
                  </a:cubicBezTo>
                  <a:cubicBezTo>
                    <a:pt x="62" y="14"/>
                    <a:pt x="63" y="16"/>
                    <a:pt x="63" y="16"/>
                  </a:cubicBezTo>
                  <a:cubicBezTo>
                    <a:pt x="63" y="16"/>
                    <a:pt x="64" y="16"/>
                    <a:pt x="64" y="16"/>
                  </a:cubicBezTo>
                  <a:cubicBezTo>
                    <a:pt x="64" y="15"/>
                    <a:pt x="64" y="15"/>
                    <a:pt x="64" y="14"/>
                  </a:cubicBezTo>
                  <a:lnTo>
                    <a:pt x="64" y="1"/>
                  </a:lnTo>
                  <a:cubicBezTo>
                    <a:pt x="64" y="1"/>
                    <a:pt x="64" y="0"/>
                    <a:pt x="63" y="0"/>
                  </a:cubicBezTo>
                  <a:cubicBezTo>
                    <a:pt x="61" y="1"/>
                    <a:pt x="58" y="1"/>
                    <a:pt x="56" y="1"/>
                  </a:cubicBezTo>
                  <a:lnTo>
                    <a:pt x="46" y="1"/>
                  </a:lnTo>
                  <a:lnTo>
                    <a:pt x="2" y="1"/>
                  </a:lnTo>
                  <a:cubicBezTo>
                    <a:pt x="1" y="1"/>
                    <a:pt x="1" y="1"/>
                    <a:pt x="0" y="1"/>
                  </a:cubicBezTo>
                  <a:cubicBezTo>
                    <a:pt x="0" y="2"/>
                    <a:pt x="0" y="2"/>
                    <a:pt x="0" y="2"/>
                  </a:cubicBezTo>
                  <a:cubicBezTo>
                    <a:pt x="0" y="2"/>
                    <a:pt x="9" y="4"/>
                    <a:pt x="9" y="15"/>
                  </a:cubicBezTo>
                  <a:lnTo>
                    <a:pt x="9" y="86"/>
                  </a:lnTo>
                  <a:cubicBezTo>
                    <a:pt x="9" y="96"/>
                    <a:pt x="0" y="99"/>
                    <a:pt x="0" y="99"/>
                  </a:cubicBezTo>
                  <a:cubicBezTo>
                    <a:pt x="0" y="99"/>
                    <a:pt x="0" y="99"/>
                    <a:pt x="0" y="99"/>
                  </a:cubicBezTo>
                  <a:cubicBezTo>
                    <a:pt x="1" y="99"/>
                    <a:pt x="1" y="99"/>
                    <a:pt x="2" y="99"/>
                  </a:cubicBezTo>
                  <a:lnTo>
                    <a:pt x="45" y="99"/>
                  </a:lnTo>
                  <a:lnTo>
                    <a:pt x="66" y="99"/>
                  </a:lnTo>
                  <a:cubicBezTo>
                    <a:pt x="66" y="99"/>
                    <a:pt x="66" y="99"/>
                    <a:pt x="66" y="99"/>
                  </a:cubicBezTo>
                  <a:lnTo>
                    <a:pt x="66" y="86"/>
                  </a:lnTo>
                  <a:cubicBezTo>
                    <a:pt x="66" y="85"/>
                    <a:pt x="66" y="85"/>
                    <a:pt x="66" y="85"/>
                  </a:cubicBezTo>
                  <a:cubicBezTo>
                    <a:pt x="66" y="84"/>
                    <a:pt x="65" y="84"/>
                    <a:pt x="65" y="85"/>
                  </a:cubicBez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9" name="Freeform 52"/>
            <p:cNvSpPr>
              <a:spLocks/>
            </p:cNvSpPr>
            <p:nvPr/>
          </p:nvSpPr>
          <p:spPr bwMode="auto">
            <a:xfrm>
              <a:off x="5310188" y="3443288"/>
              <a:ext cx="295275" cy="933450"/>
            </a:xfrm>
            <a:custGeom>
              <a:avLst/>
              <a:gdLst/>
              <a:ahLst/>
              <a:cxnLst>
                <a:cxn ang="0">
                  <a:pos x="21" y="23"/>
                </a:cxn>
                <a:cxn ang="0">
                  <a:pos x="21" y="13"/>
                </a:cxn>
                <a:cxn ang="0">
                  <a:pos x="30" y="1"/>
                </a:cxn>
                <a:cxn ang="0">
                  <a:pos x="30" y="0"/>
                </a:cxn>
                <a:cxn ang="0">
                  <a:pos x="29" y="0"/>
                </a:cxn>
                <a:cxn ang="0">
                  <a:pos x="2" y="0"/>
                </a:cxn>
                <a:cxn ang="0">
                  <a:pos x="0" y="0"/>
                </a:cxn>
                <a:cxn ang="0">
                  <a:pos x="0" y="1"/>
                </a:cxn>
                <a:cxn ang="0">
                  <a:pos x="9" y="13"/>
                </a:cxn>
                <a:cxn ang="0">
                  <a:pos x="9" y="86"/>
                </a:cxn>
                <a:cxn ang="0">
                  <a:pos x="0" y="98"/>
                </a:cxn>
                <a:cxn ang="0">
                  <a:pos x="0" y="98"/>
                </a:cxn>
                <a:cxn ang="0">
                  <a:pos x="2" y="98"/>
                </a:cxn>
                <a:cxn ang="0">
                  <a:pos x="29" y="98"/>
                </a:cxn>
                <a:cxn ang="0">
                  <a:pos x="30" y="98"/>
                </a:cxn>
                <a:cxn ang="0">
                  <a:pos x="30" y="98"/>
                </a:cxn>
                <a:cxn ang="0">
                  <a:pos x="21" y="86"/>
                </a:cxn>
                <a:cxn ang="0">
                  <a:pos x="21" y="23"/>
                </a:cxn>
              </a:cxnLst>
              <a:rect l="0" t="0" r="r" b="b"/>
              <a:pathLst>
                <a:path w="31" h="98">
                  <a:moveTo>
                    <a:pt x="21" y="23"/>
                  </a:moveTo>
                  <a:lnTo>
                    <a:pt x="21" y="13"/>
                  </a:lnTo>
                  <a:cubicBezTo>
                    <a:pt x="21" y="2"/>
                    <a:pt x="30" y="1"/>
                    <a:pt x="30" y="1"/>
                  </a:cubicBezTo>
                  <a:cubicBezTo>
                    <a:pt x="31" y="1"/>
                    <a:pt x="31" y="1"/>
                    <a:pt x="30" y="0"/>
                  </a:cubicBezTo>
                  <a:cubicBezTo>
                    <a:pt x="30" y="0"/>
                    <a:pt x="30" y="0"/>
                    <a:pt x="29" y="0"/>
                  </a:cubicBezTo>
                  <a:lnTo>
                    <a:pt x="2" y="0"/>
                  </a:lnTo>
                  <a:cubicBezTo>
                    <a:pt x="1" y="0"/>
                    <a:pt x="0" y="0"/>
                    <a:pt x="0" y="0"/>
                  </a:cubicBezTo>
                  <a:cubicBezTo>
                    <a:pt x="0" y="1"/>
                    <a:pt x="0" y="1"/>
                    <a:pt x="0" y="1"/>
                  </a:cubicBezTo>
                  <a:cubicBezTo>
                    <a:pt x="0" y="1"/>
                    <a:pt x="9" y="2"/>
                    <a:pt x="9" y="13"/>
                  </a:cubicBezTo>
                  <a:lnTo>
                    <a:pt x="9" y="86"/>
                  </a:lnTo>
                  <a:cubicBezTo>
                    <a:pt x="9" y="97"/>
                    <a:pt x="0" y="98"/>
                    <a:pt x="0" y="98"/>
                  </a:cubicBezTo>
                  <a:cubicBezTo>
                    <a:pt x="0" y="98"/>
                    <a:pt x="0" y="98"/>
                    <a:pt x="0" y="98"/>
                  </a:cubicBezTo>
                  <a:cubicBezTo>
                    <a:pt x="0" y="98"/>
                    <a:pt x="1" y="98"/>
                    <a:pt x="2" y="98"/>
                  </a:cubicBezTo>
                  <a:lnTo>
                    <a:pt x="29" y="98"/>
                  </a:lnTo>
                  <a:cubicBezTo>
                    <a:pt x="30" y="98"/>
                    <a:pt x="30" y="98"/>
                    <a:pt x="30" y="98"/>
                  </a:cubicBezTo>
                  <a:cubicBezTo>
                    <a:pt x="31" y="98"/>
                    <a:pt x="31" y="98"/>
                    <a:pt x="30" y="98"/>
                  </a:cubicBezTo>
                  <a:cubicBezTo>
                    <a:pt x="30" y="98"/>
                    <a:pt x="21" y="97"/>
                    <a:pt x="21" y="86"/>
                  </a:cubicBezTo>
                  <a:lnTo>
                    <a:pt x="21" y="23"/>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0" name="Freeform 53"/>
            <p:cNvSpPr>
              <a:spLocks noEditPoints="1"/>
            </p:cNvSpPr>
            <p:nvPr/>
          </p:nvSpPr>
          <p:spPr bwMode="auto">
            <a:xfrm>
              <a:off x="4491038" y="3443288"/>
              <a:ext cx="695325" cy="933450"/>
            </a:xfrm>
            <a:custGeom>
              <a:avLst/>
              <a:gdLst/>
              <a:ahLst/>
              <a:cxnLst>
                <a:cxn ang="0">
                  <a:pos x="37" y="53"/>
                </a:cxn>
                <a:cxn ang="0">
                  <a:pos x="22" y="53"/>
                </a:cxn>
                <a:cxn ang="0">
                  <a:pos x="22" y="23"/>
                </a:cxn>
                <a:cxn ang="0">
                  <a:pos x="22" y="20"/>
                </a:cxn>
                <a:cxn ang="0">
                  <a:pos x="23" y="6"/>
                </a:cxn>
                <a:cxn ang="0">
                  <a:pos x="39" y="6"/>
                </a:cxn>
                <a:cxn ang="0">
                  <a:pos x="61" y="23"/>
                </a:cxn>
                <a:cxn ang="0">
                  <a:pos x="61" y="23"/>
                </a:cxn>
                <a:cxn ang="0">
                  <a:pos x="62" y="30"/>
                </a:cxn>
                <a:cxn ang="0">
                  <a:pos x="37" y="53"/>
                </a:cxn>
                <a:cxn ang="0">
                  <a:pos x="73" y="23"/>
                </a:cxn>
                <a:cxn ang="0">
                  <a:pos x="40" y="0"/>
                </a:cxn>
                <a:cxn ang="0">
                  <a:pos x="2" y="0"/>
                </a:cxn>
                <a:cxn ang="0">
                  <a:pos x="0" y="0"/>
                </a:cxn>
                <a:cxn ang="0">
                  <a:pos x="0" y="1"/>
                </a:cxn>
                <a:cxn ang="0">
                  <a:pos x="10" y="13"/>
                </a:cxn>
                <a:cxn ang="0">
                  <a:pos x="10" y="86"/>
                </a:cxn>
                <a:cxn ang="0">
                  <a:pos x="0" y="98"/>
                </a:cxn>
                <a:cxn ang="0">
                  <a:pos x="0" y="98"/>
                </a:cxn>
                <a:cxn ang="0">
                  <a:pos x="2" y="98"/>
                </a:cxn>
                <a:cxn ang="0">
                  <a:pos x="30" y="98"/>
                </a:cxn>
                <a:cxn ang="0">
                  <a:pos x="32" y="98"/>
                </a:cxn>
                <a:cxn ang="0">
                  <a:pos x="32" y="98"/>
                </a:cxn>
                <a:cxn ang="0">
                  <a:pos x="23" y="86"/>
                </a:cxn>
                <a:cxn ang="0">
                  <a:pos x="23" y="59"/>
                </a:cxn>
                <a:cxn ang="0">
                  <a:pos x="39" y="59"/>
                </a:cxn>
                <a:cxn ang="0">
                  <a:pos x="73" y="30"/>
                </a:cxn>
                <a:cxn ang="0">
                  <a:pos x="73" y="23"/>
                </a:cxn>
              </a:cxnLst>
              <a:rect l="0" t="0" r="r" b="b"/>
              <a:pathLst>
                <a:path w="73" h="98">
                  <a:moveTo>
                    <a:pt x="37" y="53"/>
                  </a:moveTo>
                  <a:cubicBezTo>
                    <a:pt x="37" y="53"/>
                    <a:pt x="30" y="53"/>
                    <a:pt x="22" y="53"/>
                  </a:cubicBezTo>
                  <a:lnTo>
                    <a:pt x="22" y="23"/>
                  </a:lnTo>
                  <a:lnTo>
                    <a:pt x="22" y="20"/>
                  </a:lnTo>
                  <a:cubicBezTo>
                    <a:pt x="22" y="19"/>
                    <a:pt x="22" y="8"/>
                    <a:pt x="23" y="6"/>
                  </a:cubicBezTo>
                  <a:cubicBezTo>
                    <a:pt x="27" y="6"/>
                    <a:pt x="35" y="6"/>
                    <a:pt x="39" y="6"/>
                  </a:cubicBezTo>
                  <a:cubicBezTo>
                    <a:pt x="53" y="6"/>
                    <a:pt x="59" y="13"/>
                    <a:pt x="61" y="23"/>
                  </a:cubicBezTo>
                  <a:lnTo>
                    <a:pt x="61" y="23"/>
                  </a:lnTo>
                  <a:cubicBezTo>
                    <a:pt x="61" y="26"/>
                    <a:pt x="62" y="28"/>
                    <a:pt x="62" y="30"/>
                  </a:cubicBezTo>
                  <a:cubicBezTo>
                    <a:pt x="62" y="42"/>
                    <a:pt x="56" y="53"/>
                    <a:pt x="37" y="53"/>
                  </a:cubicBezTo>
                  <a:close/>
                  <a:moveTo>
                    <a:pt x="73" y="23"/>
                  </a:moveTo>
                  <a:cubicBezTo>
                    <a:pt x="71" y="10"/>
                    <a:pt x="61" y="0"/>
                    <a:pt x="40" y="0"/>
                  </a:cubicBezTo>
                  <a:lnTo>
                    <a:pt x="2" y="0"/>
                  </a:lnTo>
                  <a:cubicBezTo>
                    <a:pt x="1" y="0"/>
                    <a:pt x="1" y="0"/>
                    <a:pt x="0" y="0"/>
                  </a:cubicBezTo>
                  <a:cubicBezTo>
                    <a:pt x="0" y="0"/>
                    <a:pt x="0" y="1"/>
                    <a:pt x="0" y="1"/>
                  </a:cubicBezTo>
                  <a:cubicBezTo>
                    <a:pt x="0" y="1"/>
                    <a:pt x="10" y="2"/>
                    <a:pt x="10" y="13"/>
                  </a:cubicBezTo>
                  <a:lnTo>
                    <a:pt x="10" y="86"/>
                  </a:lnTo>
                  <a:cubicBezTo>
                    <a:pt x="10" y="97"/>
                    <a:pt x="0" y="98"/>
                    <a:pt x="0" y="98"/>
                  </a:cubicBezTo>
                  <a:cubicBezTo>
                    <a:pt x="0" y="98"/>
                    <a:pt x="0" y="98"/>
                    <a:pt x="0" y="98"/>
                  </a:cubicBezTo>
                  <a:cubicBezTo>
                    <a:pt x="1" y="98"/>
                    <a:pt x="1" y="98"/>
                    <a:pt x="2" y="98"/>
                  </a:cubicBezTo>
                  <a:lnTo>
                    <a:pt x="30" y="98"/>
                  </a:lnTo>
                  <a:cubicBezTo>
                    <a:pt x="31" y="98"/>
                    <a:pt x="32" y="98"/>
                    <a:pt x="32" y="98"/>
                  </a:cubicBezTo>
                  <a:cubicBezTo>
                    <a:pt x="32" y="98"/>
                    <a:pt x="32" y="98"/>
                    <a:pt x="32" y="98"/>
                  </a:cubicBezTo>
                  <a:cubicBezTo>
                    <a:pt x="32" y="98"/>
                    <a:pt x="23" y="97"/>
                    <a:pt x="23" y="86"/>
                  </a:cubicBezTo>
                  <a:lnTo>
                    <a:pt x="23" y="59"/>
                  </a:lnTo>
                  <a:cubicBezTo>
                    <a:pt x="29" y="59"/>
                    <a:pt x="39" y="59"/>
                    <a:pt x="39" y="59"/>
                  </a:cubicBezTo>
                  <a:cubicBezTo>
                    <a:pt x="64" y="59"/>
                    <a:pt x="73" y="46"/>
                    <a:pt x="73" y="30"/>
                  </a:cubicBezTo>
                  <a:cubicBezTo>
                    <a:pt x="73" y="28"/>
                    <a:pt x="73" y="26"/>
                    <a:pt x="73" y="23"/>
                  </a:cubicBez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 name="Freeform 54"/>
            <p:cNvSpPr>
              <a:spLocks/>
            </p:cNvSpPr>
            <p:nvPr/>
          </p:nvSpPr>
          <p:spPr bwMode="auto">
            <a:xfrm>
              <a:off x="5710238" y="3424238"/>
              <a:ext cx="828675" cy="971550"/>
            </a:xfrm>
            <a:custGeom>
              <a:avLst/>
              <a:gdLst/>
              <a:ahLst/>
              <a:cxnLst>
                <a:cxn ang="0">
                  <a:pos x="1" y="64"/>
                </a:cxn>
                <a:cxn ang="0">
                  <a:pos x="54" y="102"/>
                </a:cxn>
                <a:cxn ang="0">
                  <a:pos x="72" y="99"/>
                </a:cxn>
                <a:cxn ang="0">
                  <a:pos x="80" y="95"/>
                </a:cxn>
                <a:cxn ang="0">
                  <a:pos x="87" y="79"/>
                </a:cxn>
                <a:cxn ang="0">
                  <a:pos x="86" y="78"/>
                </a:cxn>
                <a:cxn ang="0">
                  <a:pos x="67" y="93"/>
                </a:cxn>
                <a:cxn ang="0">
                  <a:pos x="52" y="95"/>
                </a:cxn>
                <a:cxn ang="0">
                  <a:pos x="16" y="64"/>
                </a:cxn>
                <a:cxn ang="0">
                  <a:pos x="14" y="51"/>
                </a:cxn>
                <a:cxn ang="0">
                  <a:pos x="20" y="25"/>
                </a:cxn>
                <a:cxn ang="0">
                  <a:pos x="20" y="25"/>
                </a:cxn>
                <a:cxn ang="0">
                  <a:pos x="50" y="8"/>
                </a:cxn>
                <a:cxn ang="0">
                  <a:pos x="51" y="8"/>
                </a:cxn>
                <a:cxn ang="0">
                  <a:pos x="70" y="17"/>
                </a:cxn>
                <a:cxn ang="0">
                  <a:pos x="71" y="16"/>
                </a:cxn>
                <a:cxn ang="0">
                  <a:pos x="71" y="16"/>
                </a:cxn>
                <a:cxn ang="0">
                  <a:pos x="71" y="2"/>
                </a:cxn>
                <a:cxn ang="0">
                  <a:pos x="70" y="1"/>
                </a:cxn>
                <a:cxn ang="0">
                  <a:pos x="67" y="3"/>
                </a:cxn>
                <a:cxn ang="0">
                  <a:pos x="63" y="2"/>
                </a:cxn>
                <a:cxn ang="0">
                  <a:pos x="51" y="0"/>
                </a:cxn>
                <a:cxn ang="0">
                  <a:pos x="5" y="25"/>
                </a:cxn>
                <a:cxn ang="0">
                  <a:pos x="0" y="51"/>
                </a:cxn>
                <a:cxn ang="0">
                  <a:pos x="1" y="64"/>
                </a:cxn>
              </a:cxnLst>
              <a:rect l="0" t="0" r="r" b="b"/>
              <a:pathLst>
                <a:path w="87" h="102">
                  <a:moveTo>
                    <a:pt x="1" y="64"/>
                  </a:moveTo>
                  <a:cubicBezTo>
                    <a:pt x="6" y="81"/>
                    <a:pt x="19" y="102"/>
                    <a:pt x="54" y="102"/>
                  </a:cubicBezTo>
                  <a:cubicBezTo>
                    <a:pt x="61" y="102"/>
                    <a:pt x="68" y="100"/>
                    <a:pt x="72" y="99"/>
                  </a:cubicBezTo>
                  <a:cubicBezTo>
                    <a:pt x="75" y="98"/>
                    <a:pt x="79" y="96"/>
                    <a:pt x="80" y="95"/>
                  </a:cubicBezTo>
                  <a:cubicBezTo>
                    <a:pt x="80" y="95"/>
                    <a:pt x="85" y="83"/>
                    <a:pt x="87" y="79"/>
                  </a:cubicBezTo>
                  <a:cubicBezTo>
                    <a:pt x="87" y="78"/>
                    <a:pt x="87" y="78"/>
                    <a:pt x="86" y="78"/>
                  </a:cubicBezTo>
                  <a:cubicBezTo>
                    <a:pt x="82" y="83"/>
                    <a:pt x="76" y="90"/>
                    <a:pt x="67" y="93"/>
                  </a:cubicBezTo>
                  <a:cubicBezTo>
                    <a:pt x="63" y="94"/>
                    <a:pt x="57" y="95"/>
                    <a:pt x="52" y="95"/>
                  </a:cubicBezTo>
                  <a:cubicBezTo>
                    <a:pt x="34" y="95"/>
                    <a:pt x="20" y="82"/>
                    <a:pt x="16" y="64"/>
                  </a:cubicBezTo>
                  <a:cubicBezTo>
                    <a:pt x="15" y="60"/>
                    <a:pt x="14" y="56"/>
                    <a:pt x="14" y="51"/>
                  </a:cubicBezTo>
                  <a:cubicBezTo>
                    <a:pt x="14" y="41"/>
                    <a:pt x="16" y="32"/>
                    <a:pt x="20" y="25"/>
                  </a:cubicBezTo>
                  <a:lnTo>
                    <a:pt x="20" y="25"/>
                  </a:lnTo>
                  <a:cubicBezTo>
                    <a:pt x="26" y="14"/>
                    <a:pt x="36" y="8"/>
                    <a:pt x="50" y="8"/>
                  </a:cubicBezTo>
                  <a:cubicBezTo>
                    <a:pt x="51" y="8"/>
                    <a:pt x="51" y="8"/>
                    <a:pt x="51" y="8"/>
                  </a:cubicBezTo>
                  <a:cubicBezTo>
                    <a:pt x="62" y="8"/>
                    <a:pt x="68" y="15"/>
                    <a:pt x="70" y="17"/>
                  </a:cubicBezTo>
                  <a:cubicBezTo>
                    <a:pt x="71" y="17"/>
                    <a:pt x="71" y="17"/>
                    <a:pt x="71" y="16"/>
                  </a:cubicBezTo>
                  <a:lnTo>
                    <a:pt x="71" y="16"/>
                  </a:lnTo>
                  <a:lnTo>
                    <a:pt x="71" y="2"/>
                  </a:lnTo>
                  <a:cubicBezTo>
                    <a:pt x="71" y="0"/>
                    <a:pt x="71" y="1"/>
                    <a:pt x="70" y="1"/>
                  </a:cubicBezTo>
                  <a:cubicBezTo>
                    <a:pt x="69" y="2"/>
                    <a:pt x="68" y="3"/>
                    <a:pt x="67" y="3"/>
                  </a:cubicBezTo>
                  <a:cubicBezTo>
                    <a:pt x="65" y="3"/>
                    <a:pt x="64" y="2"/>
                    <a:pt x="63" y="2"/>
                  </a:cubicBezTo>
                  <a:cubicBezTo>
                    <a:pt x="61" y="2"/>
                    <a:pt x="57" y="0"/>
                    <a:pt x="51" y="0"/>
                  </a:cubicBezTo>
                  <a:cubicBezTo>
                    <a:pt x="25" y="0"/>
                    <a:pt x="11" y="12"/>
                    <a:pt x="5" y="25"/>
                  </a:cubicBezTo>
                  <a:cubicBezTo>
                    <a:pt x="1" y="34"/>
                    <a:pt x="0" y="43"/>
                    <a:pt x="0" y="51"/>
                  </a:cubicBezTo>
                  <a:cubicBezTo>
                    <a:pt x="0" y="55"/>
                    <a:pt x="0" y="59"/>
                    <a:pt x="1" y="64"/>
                  </a:cubicBez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2" name="Freeform 55"/>
            <p:cNvSpPr>
              <a:spLocks/>
            </p:cNvSpPr>
            <p:nvPr/>
          </p:nvSpPr>
          <p:spPr bwMode="auto">
            <a:xfrm>
              <a:off x="8072438" y="3433763"/>
              <a:ext cx="723900" cy="942975"/>
            </a:xfrm>
            <a:custGeom>
              <a:avLst/>
              <a:gdLst/>
              <a:ahLst/>
              <a:cxnLst>
                <a:cxn ang="0">
                  <a:pos x="76" y="14"/>
                </a:cxn>
                <a:cxn ang="0">
                  <a:pos x="76" y="1"/>
                </a:cxn>
                <a:cxn ang="0">
                  <a:pos x="76" y="0"/>
                </a:cxn>
                <a:cxn ang="0">
                  <a:pos x="75" y="0"/>
                </a:cxn>
                <a:cxn ang="0">
                  <a:pos x="68" y="1"/>
                </a:cxn>
                <a:cxn ang="0">
                  <a:pos x="8" y="1"/>
                </a:cxn>
                <a:cxn ang="0">
                  <a:pos x="1" y="0"/>
                </a:cxn>
                <a:cxn ang="0">
                  <a:pos x="0" y="1"/>
                </a:cxn>
                <a:cxn ang="0">
                  <a:pos x="0" y="14"/>
                </a:cxn>
                <a:cxn ang="0">
                  <a:pos x="0" y="15"/>
                </a:cxn>
                <a:cxn ang="0">
                  <a:pos x="1" y="15"/>
                </a:cxn>
                <a:cxn ang="0">
                  <a:pos x="2" y="13"/>
                </a:cxn>
                <a:cxn ang="0">
                  <a:pos x="11" y="7"/>
                </a:cxn>
                <a:cxn ang="0">
                  <a:pos x="17" y="7"/>
                </a:cxn>
                <a:cxn ang="0">
                  <a:pos x="30" y="8"/>
                </a:cxn>
                <a:cxn ang="0">
                  <a:pos x="31" y="8"/>
                </a:cxn>
                <a:cxn ang="0">
                  <a:pos x="31" y="85"/>
                </a:cxn>
                <a:cxn ang="0">
                  <a:pos x="22" y="98"/>
                </a:cxn>
                <a:cxn ang="0">
                  <a:pos x="22" y="99"/>
                </a:cxn>
                <a:cxn ang="0">
                  <a:pos x="23" y="99"/>
                </a:cxn>
                <a:cxn ang="0">
                  <a:pos x="52" y="99"/>
                </a:cxn>
                <a:cxn ang="0">
                  <a:pos x="54" y="99"/>
                </a:cxn>
                <a:cxn ang="0">
                  <a:pos x="54" y="98"/>
                </a:cxn>
                <a:cxn ang="0">
                  <a:pos x="45" y="85"/>
                </a:cxn>
                <a:cxn ang="0">
                  <a:pos x="45" y="63"/>
                </a:cxn>
                <a:cxn ang="0">
                  <a:pos x="45" y="24"/>
                </a:cxn>
                <a:cxn ang="0">
                  <a:pos x="45" y="8"/>
                </a:cxn>
                <a:cxn ang="0">
                  <a:pos x="45" y="8"/>
                </a:cxn>
                <a:cxn ang="0">
                  <a:pos x="59" y="7"/>
                </a:cxn>
                <a:cxn ang="0">
                  <a:pos x="64" y="7"/>
                </a:cxn>
                <a:cxn ang="0">
                  <a:pos x="74" y="13"/>
                </a:cxn>
                <a:cxn ang="0">
                  <a:pos x="75" y="15"/>
                </a:cxn>
                <a:cxn ang="0">
                  <a:pos x="76" y="15"/>
                </a:cxn>
                <a:cxn ang="0">
                  <a:pos x="76" y="15"/>
                </a:cxn>
                <a:cxn ang="0">
                  <a:pos x="76" y="14"/>
                </a:cxn>
              </a:cxnLst>
              <a:rect l="0" t="0" r="r" b="b"/>
              <a:pathLst>
                <a:path w="76" h="99">
                  <a:moveTo>
                    <a:pt x="76" y="14"/>
                  </a:moveTo>
                  <a:lnTo>
                    <a:pt x="76" y="1"/>
                  </a:lnTo>
                  <a:lnTo>
                    <a:pt x="76" y="0"/>
                  </a:lnTo>
                  <a:cubicBezTo>
                    <a:pt x="76" y="0"/>
                    <a:pt x="75" y="0"/>
                    <a:pt x="75" y="0"/>
                  </a:cubicBezTo>
                  <a:cubicBezTo>
                    <a:pt x="73" y="1"/>
                    <a:pt x="70" y="1"/>
                    <a:pt x="68" y="1"/>
                  </a:cubicBezTo>
                  <a:lnTo>
                    <a:pt x="8" y="1"/>
                  </a:lnTo>
                  <a:cubicBezTo>
                    <a:pt x="6" y="1"/>
                    <a:pt x="3" y="1"/>
                    <a:pt x="1" y="0"/>
                  </a:cubicBezTo>
                  <a:cubicBezTo>
                    <a:pt x="0" y="0"/>
                    <a:pt x="0" y="1"/>
                    <a:pt x="0" y="1"/>
                  </a:cubicBezTo>
                  <a:lnTo>
                    <a:pt x="0" y="14"/>
                  </a:lnTo>
                  <a:cubicBezTo>
                    <a:pt x="0" y="15"/>
                    <a:pt x="0" y="15"/>
                    <a:pt x="0" y="15"/>
                  </a:cubicBezTo>
                  <a:cubicBezTo>
                    <a:pt x="0" y="16"/>
                    <a:pt x="1" y="16"/>
                    <a:pt x="1" y="15"/>
                  </a:cubicBezTo>
                  <a:cubicBezTo>
                    <a:pt x="1" y="15"/>
                    <a:pt x="1" y="14"/>
                    <a:pt x="2" y="13"/>
                  </a:cubicBezTo>
                  <a:cubicBezTo>
                    <a:pt x="4" y="11"/>
                    <a:pt x="7" y="7"/>
                    <a:pt x="11" y="7"/>
                  </a:cubicBezTo>
                  <a:lnTo>
                    <a:pt x="17" y="7"/>
                  </a:lnTo>
                  <a:cubicBezTo>
                    <a:pt x="20" y="7"/>
                    <a:pt x="28" y="8"/>
                    <a:pt x="30" y="8"/>
                  </a:cubicBezTo>
                  <a:lnTo>
                    <a:pt x="31" y="8"/>
                  </a:lnTo>
                  <a:lnTo>
                    <a:pt x="31" y="85"/>
                  </a:lnTo>
                  <a:cubicBezTo>
                    <a:pt x="31" y="96"/>
                    <a:pt x="22" y="98"/>
                    <a:pt x="22" y="98"/>
                  </a:cubicBezTo>
                  <a:cubicBezTo>
                    <a:pt x="22" y="99"/>
                    <a:pt x="21" y="99"/>
                    <a:pt x="22" y="99"/>
                  </a:cubicBezTo>
                  <a:cubicBezTo>
                    <a:pt x="22" y="99"/>
                    <a:pt x="23" y="99"/>
                    <a:pt x="23" y="99"/>
                  </a:cubicBezTo>
                  <a:lnTo>
                    <a:pt x="52" y="99"/>
                  </a:lnTo>
                  <a:cubicBezTo>
                    <a:pt x="53" y="99"/>
                    <a:pt x="53" y="99"/>
                    <a:pt x="54" y="99"/>
                  </a:cubicBezTo>
                  <a:cubicBezTo>
                    <a:pt x="54" y="99"/>
                    <a:pt x="54" y="99"/>
                    <a:pt x="54" y="98"/>
                  </a:cubicBezTo>
                  <a:cubicBezTo>
                    <a:pt x="54" y="98"/>
                    <a:pt x="45" y="96"/>
                    <a:pt x="45" y="85"/>
                  </a:cubicBezTo>
                  <a:lnTo>
                    <a:pt x="45" y="63"/>
                  </a:lnTo>
                  <a:lnTo>
                    <a:pt x="45" y="24"/>
                  </a:lnTo>
                  <a:lnTo>
                    <a:pt x="45" y="8"/>
                  </a:lnTo>
                  <a:lnTo>
                    <a:pt x="45" y="8"/>
                  </a:lnTo>
                  <a:cubicBezTo>
                    <a:pt x="48" y="8"/>
                    <a:pt x="56" y="7"/>
                    <a:pt x="59" y="7"/>
                  </a:cubicBezTo>
                  <a:lnTo>
                    <a:pt x="64" y="7"/>
                  </a:lnTo>
                  <a:cubicBezTo>
                    <a:pt x="69" y="7"/>
                    <a:pt x="72" y="11"/>
                    <a:pt x="74" y="13"/>
                  </a:cubicBezTo>
                  <a:cubicBezTo>
                    <a:pt x="75" y="14"/>
                    <a:pt x="75" y="15"/>
                    <a:pt x="75" y="15"/>
                  </a:cubicBezTo>
                  <a:cubicBezTo>
                    <a:pt x="75" y="16"/>
                    <a:pt x="76" y="16"/>
                    <a:pt x="76" y="15"/>
                  </a:cubicBezTo>
                  <a:cubicBezTo>
                    <a:pt x="76" y="15"/>
                    <a:pt x="76" y="15"/>
                    <a:pt x="76" y="15"/>
                  </a:cubicBezTo>
                  <a:cubicBezTo>
                    <a:pt x="76" y="15"/>
                    <a:pt x="76" y="15"/>
                    <a:pt x="76" y="14"/>
                  </a:cubicBez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3" name="Freeform 56"/>
            <p:cNvSpPr>
              <a:spLocks/>
            </p:cNvSpPr>
            <p:nvPr/>
          </p:nvSpPr>
          <p:spPr bwMode="auto">
            <a:xfrm>
              <a:off x="6491288" y="3433763"/>
              <a:ext cx="733425" cy="942975"/>
            </a:xfrm>
            <a:custGeom>
              <a:avLst/>
              <a:gdLst/>
              <a:ahLst/>
              <a:cxnLst>
                <a:cxn ang="0">
                  <a:pos x="77" y="0"/>
                </a:cxn>
                <a:cxn ang="0">
                  <a:pos x="69" y="1"/>
                </a:cxn>
                <a:cxn ang="0">
                  <a:pos x="8" y="1"/>
                </a:cxn>
                <a:cxn ang="0">
                  <a:pos x="1" y="0"/>
                </a:cxn>
                <a:cxn ang="0">
                  <a:pos x="0" y="1"/>
                </a:cxn>
                <a:cxn ang="0">
                  <a:pos x="0" y="14"/>
                </a:cxn>
                <a:cxn ang="0">
                  <a:pos x="0" y="15"/>
                </a:cxn>
                <a:cxn ang="0">
                  <a:pos x="1" y="15"/>
                </a:cxn>
                <a:cxn ang="0">
                  <a:pos x="2" y="13"/>
                </a:cxn>
                <a:cxn ang="0">
                  <a:pos x="11" y="7"/>
                </a:cxn>
                <a:cxn ang="0">
                  <a:pos x="17" y="7"/>
                </a:cxn>
                <a:cxn ang="0">
                  <a:pos x="32" y="8"/>
                </a:cxn>
                <a:cxn ang="0">
                  <a:pos x="33" y="8"/>
                </a:cxn>
                <a:cxn ang="0">
                  <a:pos x="33" y="85"/>
                </a:cxn>
                <a:cxn ang="0">
                  <a:pos x="23" y="98"/>
                </a:cxn>
                <a:cxn ang="0">
                  <a:pos x="23" y="99"/>
                </a:cxn>
                <a:cxn ang="0">
                  <a:pos x="25" y="99"/>
                </a:cxn>
                <a:cxn ang="0">
                  <a:pos x="54" y="99"/>
                </a:cxn>
                <a:cxn ang="0">
                  <a:pos x="55" y="99"/>
                </a:cxn>
                <a:cxn ang="0">
                  <a:pos x="55" y="98"/>
                </a:cxn>
                <a:cxn ang="0">
                  <a:pos x="46" y="85"/>
                </a:cxn>
                <a:cxn ang="0">
                  <a:pos x="46" y="63"/>
                </a:cxn>
                <a:cxn ang="0">
                  <a:pos x="46" y="24"/>
                </a:cxn>
                <a:cxn ang="0">
                  <a:pos x="46" y="8"/>
                </a:cxn>
                <a:cxn ang="0">
                  <a:pos x="47" y="8"/>
                </a:cxn>
                <a:cxn ang="0">
                  <a:pos x="60" y="7"/>
                </a:cxn>
                <a:cxn ang="0">
                  <a:pos x="66" y="7"/>
                </a:cxn>
                <a:cxn ang="0">
                  <a:pos x="75" y="13"/>
                </a:cxn>
                <a:cxn ang="0">
                  <a:pos x="76" y="15"/>
                </a:cxn>
                <a:cxn ang="0">
                  <a:pos x="77" y="15"/>
                </a:cxn>
                <a:cxn ang="0">
                  <a:pos x="77" y="14"/>
                </a:cxn>
                <a:cxn ang="0">
                  <a:pos x="77" y="1"/>
                </a:cxn>
                <a:cxn ang="0">
                  <a:pos x="77" y="0"/>
                </a:cxn>
              </a:cxnLst>
              <a:rect l="0" t="0" r="r" b="b"/>
              <a:pathLst>
                <a:path w="77" h="99">
                  <a:moveTo>
                    <a:pt x="77" y="0"/>
                  </a:moveTo>
                  <a:cubicBezTo>
                    <a:pt x="75" y="1"/>
                    <a:pt x="71" y="1"/>
                    <a:pt x="69" y="1"/>
                  </a:cubicBezTo>
                  <a:lnTo>
                    <a:pt x="8" y="1"/>
                  </a:lnTo>
                  <a:cubicBezTo>
                    <a:pt x="6" y="1"/>
                    <a:pt x="3" y="1"/>
                    <a:pt x="1" y="0"/>
                  </a:cubicBezTo>
                  <a:cubicBezTo>
                    <a:pt x="0" y="0"/>
                    <a:pt x="0" y="1"/>
                    <a:pt x="0" y="1"/>
                  </a:cubicBezTo>
                  <a:lnTo>
                    <a:pt x="0" y="14"/>
                  </a:lnTo>
                  <a:cubicBezTo>
                    <a:pt x="0" y="15"/>
                    <a:pt x="0" y="15"/>
                    <a:pt x="0" y="15"/>
                  </a:cubicBezTo>
                  <a:cubicBezTo>
                    <a:pt x="0" y="16"/>
                    <a:pt x="1" y="16"/>
                    <a:pt x="1" y="15"/>
                  </a:cubicBezTo>
                  <a:cubicBezTo>
                    <a:pt x="1" y="15"/>
                    <a:pt x="1" y="14"/>
                    <a:pt x="2" y="13"/>
                  </a:cubicBezTo>
                  <a:cubicBezTo>
                    <a:pt x="4" y="11"/>
                    <a:pt x="7" y="7"/>
                    <a:pt x="11" y="7"/>
                  </a:cubicBezTo>
                  <a:lnTo>
                    <a:pt x="17" y="7"/>
                  </a:lnTo>
                  <a:cubicBezTo>
                    <a:pt x="20" y="7"/>
                    <a:pt x="29" y="8"/>
                    <a:pt x="32" y="8"/>
                  </a:cubicBezTo>
                  <a:lnTo>
                    <a:pt x="33" y="8"/>
                  </a:lnTo>
                  <a:lnTo>
                    <a:pt x="33" y="85"/>
                  </a:lnTo>
                  <a:cubicBezTo>
                    <a:pt x="33" y="96"/>
                    <a:pt x="23" y="98"/>
                    <a:pt x="23" y="98"/>
                  </a:cubicBezTo>
                  <a:cubicBezTo>
                    <a:pt x="23" y="99"/>
                    <a:pt x="23" y="99"/>
                    <a:pt x="23" y="99"/>
                  </a:cubicBezTo>
                  <a:cubicBezTo>
                    <a:pt x="23" y="99"/>
                    <a:pt x="24" y="99"/>
                    <a:pt x="25" y="99"/>
                  </a:cubicBezTo>
                  <a:lnTo>
                    <a:pt x="54" y="99"/>
                  </a:lnTo>
                  <a:cubicBezTo>
                    <a:pt x="54" y="99"/>
                    <a:pt x="55" y="99"/>
                    <a:pt x="55" y="99"/>
                  </a:cubicBezTo>
                  <a:cubicBezTo>
                    <a:pt x="56" y="99"/>
                    <a:pt x="55" y="99"/>
                    <a:pt x="55" y="98"/>
                  </a:cubicBezTo>
                  <a:cubicBezTo>
                    <a:pt x="55" y="98"/>
                    <a:pt x="46" y="96"/>
                    <a:pt x="46" y="85"/>
                  </a:cubicBezTo>
                  <a:lnTo>
                    <a:pt x="46" y="63"/>
                  </a:lnTo>
                  <a:lnTo>
                    <a:pt x="46" y="24"/>
                  </a:lnTo>
                  <a:lnTo>
                    <a:pt x="46" y="8"/>
                  </a:lnTo>
                  <a:lnTo>
                    <a:pt x="47" y="8"/>
                  </a:lnTo>
                  <a:cubicBezTo>
                    <a:pt x="49" y="8"/>
                    <a:pt x="57" y="7"/>
                    <a:pt x="60" y="7"/>
                  </a:cubicBezTo>
                  <a:lnTo>
                    <a:pt x="66" y="7"/>
                  </a:lnTo>
                  <a:cubicBezTo>
                    <a:pt x="70" y="7"/>
                    <a:pt x="73" y="11"/>
                    <a:pt x="75" y="13"/>
                  </a:cubicBezTo>
                  <a:cubicBezTo>
                    <a:pt x="76" y="14"/>
                    <a:pt x="76" y="15"/>
                    <a:pt x="76" y="15"/>
                  </a:cubicBezTo>
                  <a:cubicBezTo>
                    <a:pt x="77" y="16"/>
                    <a:pt x="77" y="16"/>
                    <a:pt x="77" y="15"/>
                  </a:cubicBezTo>
                  <a:cubicBezTo>
                    <a:pt x="77" y="15"/>
                    <a:pt x="77" y="15"/>
                    <a:pt x="77" y="14"/>
                  </a:cubicBezTo>
                  <a:lnTo>
                    <a:pt x="77" y="1"/>
                  </a:lnTo>
                  <a:cubicBezTo>
                    <a:pt x="77" y="1"/>
                    <a:pt x="77" y="0"/>
                    <a:pt x="77" y="0"/>
                  </a:cubicBez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4" name="Freeform 57"/>
            <p:cNvSpPr>
              <a:spLocks/>
            </p:cNvSpPr>
            <p:nvPr/>
          </p:nvSpPr>
          <p:spPr bwMode="auto">
            <a:xfrm>
              <a:off x="2519363" y="3071813"/>
              <a:ext cx="133350" cy="85725"/>
            </a:xfrm>
            <a:custGeom>
              <a:avLst/>
              <a:gdLst/>
              <a:ahLst/>
              <a:cxnLst>
                <a:cxn ang="0">
                  <a:pos x="7" y="8"/>
                </a:cxn>
                <a:cxn ang="0">
                  <a:pos x="14" y="5"/>
                </a:cxn>
                <a:cxn ang="0">
                  <a:pos x="0" y="9"/>
                </a:cxn>
                <a:cxn ang="0">
                  <a:pos x="7" y="8"/>
                </a:cxn>
              </a:cxnLst>
              <a:rect l="0" t="0" r="r" b="b"/>
              <a:pathLst>
                <a:path w="14" h="9">
                  <a:moveTo>
                    <a:pt x="7" y="8"/>
                  </a:moveTo>
                  <a:cubicBezTo>
                    <a:pt x="10" y="6"/>
                    <a:pt x="12" y="5"/>
                    <a:pt x="14" y="5"/>
                  </a:cubicBezTo>
                  <a:cubicBezTo>
                    <a:pt x="12" y="4"/>
                    <a:pt x="3" y="0"/>
                    <a:pt x="0" y="9"/>
                  </a:cubicBezTo>
                  <a:cubicBezTo>
                    <a:pt x="3" y="6"/>
                    <a:pt x="7" y="8"/>
                    <a:pt x="7" y="8"/>
                  </a:cubicBezTo>
                  <a:close/>
                </a:path>
              </a:pathLst>
            </a:custGeom>
            <a:solidFill>
              <a:schemeClr val="tx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5" name="Freeform 58"/>
            <p:cNvSpPr>
              <a:spLocks/>
            </p:cNvSpPr>
            <p:nvPr/>
          </p:nvSpPr>
          <p:spPr bwMode="auto">
            <a:xfrm>
              <a:off x="2462213" y="3176588"/>
              <a:ext cx="104775" cy="85725"/>
            </a:xfrm>
            <a:custGeom>
              <a:avLst/>
              <a:gdLst/>
              <a:ahLst/>
              <a:cxnLst>
                <a:cxn ang="0">
                  <a:pos x="11" y="0"/>
                </a:cxn>
                <a:cxn ang="0">
                  <a:pos x="0" y="6"/>
                </a:cxn>
                <a:cxn ang="0">
                  <a:pos x="0" y="9"/>
                </a:cxn>
                <a:cxn ang="0">
                  <a:pos x="8" y="5"/>
                </a:cxn>
                <a:cxn ang="0">
                  <a:pos x="11" y="0"/>
                </a:cxn>
              </a:cxnLst>
              <a:rect l="0" t="0" r="r" b="b"/>
              <a:pathLst>
                <a:path w="11" h="9">
                  <a:moveTo>
                    <a:pt x="11" y="0"/>
                  </a:moveTo>
                  <a:cubicBezTo>
                    <a:pt x="6" y="0"/>
                    <a:pt x="1" y="1"/>
                    <a:pt x="0" y="6"/>
                  </a:cubicBezTo>
                  <a:lnTo>
                    <a:pt x="0" y="9"/>
                  </a:lnTo>
                  <a:cubicBezTo>
                    <a:pt x="2" y="4"/>
                    <a:pt x="7" y="5"/>
                    <a:pt x="8" y="5"/>
                  </a:cubicBezTo>
                  <a:cubicBezTo>
                    <a:pt x="9" y="2"/>
                    <a:pt x="10" y="0"/>
                    <a:pt x="11" y="0"/>
                  </a:cubicBezTo>
                  <a:close/>
                </a:path>
              </a:pathLst>
            </a:custGeom>
            <a:solidFill>
              <a:schemeClr val="tx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6" name="Freeform 59"/>
            <p:cNvSpPr>
              <a:spLocks/>
            </p:cNvSpPr>
            <p:nvPr/>
          </p:nvSpPr>
          <p:spPr bwMode="auto">
            <a:xfrm>
              <a:off x="2452688" y="3252788"/>
              <a:ext cx="85725" cy="95250"/>
            </a:xfrm>
            <a:custGeom>
              <a:avLst/>
              <a:gdLst/>
              <a:ahLst/>
              <a:cxnLst>
                <a:cxn ang="0">
                  <a:pos x="9" y="5"/>
                </a:cxn>
                <a:cxn ang="0">
                  <a:pos x="8" y="0"/>
                </a:cxn>
                <a:cxn ang="0">
                  <a:pos x="4" y="10"/>
                </a:cxn>
                <a:cxn ang="0">
                  <a:pos x="9" y="5"/>
                </a:cxn>
              </a:cxnLst>
              <a:rect l="0" t="0" r="r" b="b"/>
              <a:pathLst>
                <a:path w="9" h="10">
                  <a:moveTo>
                    <a:pt x="9" y="5"/>
                  </a:moveTo>
                  <a:cubicBezTo>
                    <a:pt x="8" y="4"/>
                    <a:pt x="8" y="2"/>
                    <a:pt x="8" y="0"/>
                  </a:cubicBezTo>
                  <a:cubicBezTo>
                    <a:pt x="7" y="1"/>
                    <a:pt x="0" y="4"/>
                    <a:pt x="4" y="10"/>
                  </a:cubicBezTo>
                  <a:cubicBezTo>
                    <a:pt x="3" y="7"/>
                    <a:pt x="8" y="5"/>
                    <a:pt x="9" y="5"/>
                  </a:cubicBezTo>
                  <a:close/>
                </a:path>
              </a:pathLst>
            </a:custGeom>
            <a:solidFill>
              <a:schemeClr val="tx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7" name="Freeform 60"/>
            <p:cNvSpPr>
              <a:spLocks/>
            </p:cNvSpPr>
            <p:nvPr/>
          </p:nvSpPr>
          <p:spPr bwMode="auto">
            <a:xfrm>
              <a:off x="2490788" y="3328988"/>
              <a:ext cx="76200" cy="104775"/>
            </a:xfrm>
            <a:custGeom>
              <a:avLst/>
              <a:gdLst/>
              <a:ahLst/>
              <a:cxnLst>
                <a:cxn ang="0">
                  <a:pos x="6" y="0"/>
                </a:cxn>
                <a:cxn ang="0">
                  <a:pos x="8" y="5"/>
                </a:cxn>
                <a:cxn ang="0">
                  <a:pos x="7" y="11"/>
                </a:cxn>
                <a:cxn ang="0">
                  <a:pos x="6" y="0"/>
                </a:cxn>
              </a:cxnLst>
              <a:rect l="0" t="0" r="r" b="b"/>
              <a:pathLst>
                <a:path w="8" h="11">
                  <a:moveTo>
                    <a:pt x="6" y="0"/>
                  </a:moveTo>
                  <a:cubicBezTo>
                    <a:pt x="6" y="3"/>
                    <a:pt x="8" y="5"/>
                    <a:pt x="8" y="5"/>
                  </a:cubicBezTo>
                  <a:cubicBezTo>
                    <a:pt x="8" y="5"/>
                    <a:pt x="4" y="7"/>
                    <a:pt x="7" y="11"/>
                  </a:cubicBezTo>
                  <a:cubicBezTo>
                    <a:pt x="0" y="7"/>
                    <a:pt x="5" y="1"/>
                    <a:pt x="6" y="0"/>
                  </a:cubicBezTo>
                  <a:close/>
                </a:path>
              </a:pathLst>
            </a:custGeom>
            <a:solidFill>
              <a:schemeClr val="tx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8" name="Freeform 61"/>
            <p:cNvSpPr>
              <a:spLocks/>
            </p:cNvSpPr>
            <p:nvPr/>
          </p:nvSpPr>
          <p:spPr bwMode="auto">
            <a:xfrm>
              <a:off x="2538413" y="3109913"/>
              <a:ext cx="476250" cy="419100"/>
            </a:xfrm>
            <a:custGeom>
              <a:avLst/>
              <a:gdLst/>
              <a:ahLst/>
              <a:cxnLst>
                <a:cxn ang="0">
                  <a:pos x="26" y="32"/>
                </a:cxn>
                <a:cxn ang="0">
                  <a:pos x="45" y="44"/>
                </a:cxn>
                <a:cxn ang="0">
                  <a:pos x="40" y="31"/>
                </a:cxn>
                <a:cxn ang="0">
                  <a:pos x="50" y="33"/>
                </a:cxn>
                <a:cxn ang="0">
                  <a:pos x="42" y="18"/>
                </a:cxn>
                <a:cxn ang="0">
                  <a:pos x="23" y="7"/>
                </a:cxn>
                <a:cxn ang="0">
                  <a:pos x="7" y="9"/>
                </a:cxn>
                <a:cxn ang="0">
                  <a:pos x="4" y="19"/>
                </a:cxn>
                <a:cxn ang="0">
                  <a:pos x="13" y="28"/>
                </a:cxn>
                <a:cxn ang="0">
                  <a:pos x="26" y="32"/>
                </a:cxn>
              </a:cxnLst>
              <a:rect l="0" t="0" r="r" b="b"/>
              <a:pathLst>
                <a:path w="50" h="44">
                  <a:moveTo>
                    <a:pt x="26" y="32"/>
                  </a:moveTo>
                  <a:cubicBezTo>
                    <a:pt x="32" y="39"/>
                    <a:pt x="39" y="41"/>
                    <a:pt x="45" y="44"/>
                  </a:cubicBezTo>
                  <a:cubicBezTo>
                    <a:pt x="41" y="41"/>
                    <a:pt x="40" y="35"/>
                    <a:pt x="40" y="31"/>
                  </a:cubicBezTo>
                  <a:cubicBezTo>
                    <a:pt x="42" y="32"/>
                    <a:pt x="46" y="33"/>
                    <a:pt x="50" y="33"/>
                  </a:cubicBezTo>
                  <a:cubicBezTo>
                    <a:pt x="44" y="29"/>
                    <a:pt x="43" y="24"/>
                    <a:pt x="42" y="18"/>
                  </a:cubicBezTo>
                  <a:cubicBezTo>
                    <a:pt x="37" y="16"/>
                    <a:pt x="34" y="16"/>
                    <a:pt x="23" y="7"/>
                  </a:cubicBezTo>
                  <a:cubicBezTo>
                    <a:pt x="14" y="0"/>
                    <a:pt x="7" y="5"/>
                    <a:pt x="7" y="9"/>
                  </a:cubicBezTo>
                  <a:cubicBezTo>
                    <a:pt x="6" y="10"/>
                    <a:pt x="0" y="13"/>
                    <a:pt x="4" y="19"/>
                  </a:cubicBezTo>
                  <a:cubicBezTo>
                    <a:pt x="4" y="22"/>
                    <a:pt x="5" y="29"/>
                    <a:pt x="13" y="28"/>
                  </a:cubicBezTo>
                  <a:cubicBezTo>
                    <a:pt x="15" y="28"/>
                    <a:pt x="21" y="25"/>
                    <a:pt x="26" y="32"/>
                  </a:cubicBezTo>
                  <a:close/>
                </a:path>
              </a:pathLst>
            </a:custGeom>
            <a:solidFill>
              <a:schemeClr val="tx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9" name="Freeform 62"/>
            <p:cNvSpPr>
              <a:spLocks/>
            </p:cNvSpPr>
            <p:nvPr/>
          </p:nvSpPr>
          <p:spPr bwMode="auto">
            <a:xfrm>
              <a:off x="2471738" y="3605213"/>
              <a:ext cx="123825" cy="85725"/>
            </a:xfrm>
            <a:custGeom>
              <a:avLst/>
              <a:gdLst/>
              <a:ahLst/>
              <a:cxnLst>
                <a:cxn ang="0">
                  <a:pos x="9" y="5"/>
                </a:cxn>
                <a:cxn ang="0">
                  <a:pos x="13" y="0"/>
                </a:cxn>
                <a:cxn ang="0">
                  <a:pos x="2" y="9"/>
                </a:cxn>
                <a:cxn ang="0">
                  <a:pos x="9" y="5"/>
                </a:cxn>
              </a:cxnLst>
              <a:rect l="0" t="0" r="r" b="b"/>
              <a:pathLst>
                <a:path w="13" h="9">
                  <a:moveTo>
                    <a:pt x="9" y="5"/>
                  </a:moveTo>
                  <a:cubicBezTo>
                    <a:pt x="10" y="4"/>
                    <a:pt x="10" y="1"/>
                    <a:pt x="13" y="0"/>
                  </a:cubicBezTo>
                  <a:cubicBezTo>
                    <a:pt x="12" y="0"/>
                    <a:pt x="0" y="0"/>
                    <a:pt x="2" y="9"/>
                  </a:cubicBezTo>
                  <a:cubicBezTo>
                    <a:pt x="3" y="4"/>
                    <a:pt x="8" y="5"/>
                    <a:pt x="9" y="5"/>
                  </a:cubicBezTo>
                  <a:close/>
                </a:path>
              </a:pathLst>
            </a:custGeom>
            <a:solidFill>
              <a:schemeClr val="tx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0" name="Freeform 63"/>
            <p:cNvSpPr>
              <a:spLocks/>
            </p:cNvSpPr>
            <p:nvPr/>
          </p:nvSpPr>
          <p:spPr bwMode="auto">
            <a:xfrm>
              <a:off x="2433638" y="3690938"/>
              <a:ext cx="104775" cy="114300"/>
            </a:xfrm>
            <a:custGeom>
              <a:avLst/>
              <a:gdLst/>
              <a:ahLst/>
              <a:cxnLst>
                <a:cxn ang="0">
                  <a:pos x="11" y="6"/>
                </a:cxn>
                <a:cxn ang="0">
                  <a:pos x="11" y="0"/>
                </a:cxn>
                <a:cxn ang="0">
                  <a:pos x="5" y="12"/>
                </a:cxn>
                <a:cxn ang="0">
                  <a:pos x="11" y="6"/>
                </a:cxn>
              </a:cxnLst>
              <a:rect l="0" t="0" r="r" b="b"/>
              <a:pathLst>
                <a:path w="11" h="12">
                  <a:moveTo>
                    <a:pt x="11" y="6"/>
                  </a:moveTo>
                  <a:cubicBezTo>
                    <a:pt x="10" y="5"/>
                    <a:pt x="10" y="3"/>
                    <a:pt x="11" y="0"/>
                  </a:cubicBezTo>
                  <a:cubicBezTo>
                    <a:pt x="9" y="1"/>
                    <a:pt x="0" y="5"/>
                    <a:pt x="5" y="12"/>
                  </a:cubicBezTo>
                  <a:cubicBezTo>
                    <a:pt x="5" y="8"/>
                    <a:pt x="9" y="7"/>
                    <a:pt x="11" y="6"/>
                  </a:cubicBezTo>
                  <a:close/>
                </a:path>
              </a:pathLst>
            </a:custGeom>
            <a:solidFill>
              <a:schemeClr val="tx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 name="Freeform 64"/>
            <p:cNvSpPr>
              <a:spLocks/>
            </p:cNvSpPr>
            <p:nvPr/>
          </p:nvSpPr>
          <p:spPr bwMode="auto">
            <a:xfrm>
              <a:off x="2481263" y="3776663"/>
              <a:ext cx="95250" cy="104775"/>
            </a:xfrm>
            <a:custGeom>
              <a:avLst/>
              <a:gdLst/>
              <a:ahLst/>
              <a:cxnLst>
                <a:cxn ang="0">
                  <a:pos x="10" y="4"/>
                </a:cxn>
                <a:cxn ang="0">
                  <a:pos x="6" y="0"/>
                </a:cxn>
                <a:cxn ang="0">
                  <a:pos x="7" y="11"/>
                </a:cxn>
                <a:cxn ang="0">
                  <a:pos x="10" y="4"/>
                </a:cxn>
              </a:cxnLst>
              <a:rect l="0" t="0" r="r" b="b"/>
              <a:pathLst>
                <a:path w="10" h="11">
                  <a:moveTo>
                    <a:pt x="10" y="4"/>
                  </a:moveTo>
                  <a:cubicBezTo>
                    <a:pt x="9" y="3"/>
                    <a:pt x="7" y="2"/>
                    <a:pt x="6" y="0"/>
                  </a:cubicBezTo>
                  <a:cubicBezTo>
                    <a:pt x="6" y="1"/>
                    <a:pt x="0" y="7"/>
                    <a:pt x="7" y="11"/>
                  </a:cubicBezTo>
                  <a:cubicBezTo>
                    <a:pt x="6" y="8"/>
                    <a:pt x="8" y="5"/>
                    <a:pt x="10" y="4"/>
                  </a:cubicBezTo>
                  <a:close/>
                </a:path>
              </a:pathLst>
            </a:custGeom>
            <a:solidFill>
              <a:schemeClr val="tx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2" name="Freeform 65"/>
            <p:cNvSpPr>
              <a:spLocks/>
            </p:cNvSpPr>
            <p:nvPr/>
          </p:nvSpPr>
          <p:spPr bwMode="auto">
            <a:xfrm>
              <a:off x="2566988" y="3833813"/>
              <a:ext cx="76200" cy="95250"/>
            </a:xfrm>
            <a:custGeom>
              <a:avLst/>
              <a:gdLst/>
              <a:ahLst/>
              <a:cxnLst>
                <a:cxn ang="0">
                  <a:pos x="7" y="4"/>
                </a:cxn>
                <a:cxn ang="0">
                  <a:pos x="2" y="0"/>
                </a:cxn>
                <a:cxn ang="0">
                  <a:pos x="8" y="10"/>
                </a:cxn>
                <a:cxn ang="0">
                  <a:pos x="7" y="4"/>
                </a:cxn>
              </a:cxnLst>
              <a:rect l="0" t="0" r="r" b="b"/>
              <a:pathLst>
                <a:path w="8" h="10">
                  <a:moveTo>
                    <a:pt x="7" y="4"/>
                  </a:moveTo>
                  <a:cubicBezTo>
                    <a:pt x="6" y="3"/>
                    <a:pt x="3" y="3"/>
                    <a:pt x="2" y="0"/>
                  </a:cubicBezTo>
                  <a:cubicBezTo>
                    <a:pt x="2" y="1"/>
                    <a:pt x="0" y="10"/>
                    <a:pt x="8" y="10"/>
                  </a:cubicBezTo>
                  <a:cubicBezTo>
                    <a:pt x="5" y="9"/>
                    <a:pt x="7" y="5"/>
                    <a:pt x="7" y="4"/>
                  </a:cubicBezTo>
                  <a:close/>
                </a:path>
              </a:pathLst>
            </a:custGeom>
            <a:solidFill>
              <a:schemeClr val="tx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3" name="Freeform 66"/>
            <p:cNvSpPr>
              <a:spLocks/>
            </p:cNvSpPr>
            <p:nvPr/>
          </p:nvSpPr>
          <p:spPr bwMode="auto">
            <a:xfrm>
              <a:off x="3557588" y="2795588"/>
              <a:ext cx="114300" cy="57150"/>
            </a:xfrm>
            <a:custGeom>
              <a:avLst/>
              <a:gdLst/>
              <a:ahLst/>
              <a:cxnLst>
                <a:cxn ang="0">
                  <a:pos x="8" y="6"/>
                </a:cxn>
                <a:cxn ang="0">
                  <a:pos x="0" y="2"/>
                </a:cxn>
                <a:cxn ang="0">
                  <a:pos x="5" y="0"/>
                </a:cxn>
                <a:cxn ang="0">
                  <a:pos x="6" y="0"/>
                </a:cxn>
                <a:cxn ang="0">
                  <a:pos x="8" y="6"/>
                </a:cxn>
              </a:cxnLst>
              <a:rect l="0" t="0" r="r" b="b"/>
              <a:pathLst>
                <a:path w="12" h="6">
                  <a:moveTo>
                    <a:pt x="8" y="6"/>
                  </a:moveTo>
                  <a:cubicBezTo>
                    <a:pt x="6" y="4"/>
                    <a:pt x="3" y="3"/>
                    <a:pt x="0" y="2"/>
                  </a:cubicBezTo>
                  <a:cubicBezTo>
                    <a:pt x="1" y="1"/>
                    <a:pt x="3" y="0"/>
                    <a:pt x="5" y="0"/>
                  </a:cubicBezTo>
                  <a:lnTo>
                    <a:pt x="6" y="0"/>
                  </a:lnTo>
                  <a:cubicBezTo>
                    <a:pt x="9" y="1"/>
                    <a:pt x="12" y="3"/>
                    <a:pt x="8" y="6"/>
                  </a:cubicBezTo>
                  <a:close/>
                </a:path>
              </a:pathLst>
            </a:custGeom>
            <a:solidFill>
              <a:schemeClr val="tx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4" name="Freeform 67"/>
            <p:cNvSpPr>
              <a:spLocks/>
            </p:cNvSpPr>
            <p:nvPr/>
          </p:nvSpPr>
          <p:spPr bwMode="auto">
            <a:xfrm>
              <a:off x="3052763" y="3071813"/>
              <a:ext cx="333375" cy="104775"/>
            </a:xfrm>
            <a:custGeom>
              <a:avLst/>
              <a:gdLst/>
              <a:ahLst/>
              <a:cxnLst>
                <a:cxn ang="0">
                  <a:pos x="0" y="1"/>
                </a:cxn>
                <a:cxn ang="0">
                  <a:pos x="17" y="2"/>
                </a:cxn>
                <a:cxn ang="0">
                  <a:pos x="32" y="1"/>
                </a:cxn>
                <a:cxn ang="0">
                  <a:pos x="34" y="5"/>
                </a:cxn>
                <a:cxn ang="0">
                  <a:pos x="32" y="6"/>
                </a:cxn>
                <a:cxn ang="0">
                  <a:pos x="20" y="7"/>
                </a:cxn>
                <a:cxn ang="0">
                  <a:pos x="0" y="1"/>
                </a:cxn>
              </a:cxnLst>
              <a:rect l="0" t="0" r="r" b="b"/>
              <a:pathLst>
                <a:path w="35" h="11">
                  <a:moveTo>
                    <a:pt x="0" y="1"/>
                  </a:moveTo>
                  <a:cubicBezTo>
                    <a:pt x="6" y="4"/>
                    <a:pt x="13" y="3"/>
                    <a:pt x="17" y="2"/>
                  </a:cubicBezTo>
                  <a:cubicBezTo>
                    <a:pt x="27" y="0"/>
                    <a:pt x="30" y="1"/>
                    <a:pt x="32" y="1"/>
                  </a:cubicBezTo>
                  <a:cubicBezTo>
                    <a:pt x="35" y="2"/>
                    <a:pt x="35" y="4"/>
                    <a:pt x="34" y="5"/>
                  </a:cubicBezTo>
                  <a:cubicBezTo>
                    <a:pt x="34" y="5"/>
                    <a:pt x="34" y="6"/>
                    <a:pt x="32" y="6"/>
                  </a:cubicBezTo>
                  <a:cubicBezTo>
                    <a:pt x="31" y="5"/>
                    <a:pt x="26" y="5"/>
                    <a:pt x="20" y="7"/>
                  </a:cubicBezTo>
                  <a:cubicBezTo>
                    <a:pt x="7" y="11"/>
                    <a:pt x="1" y="4"/>
                    <a:pt x="0" y="1"/>
                  </a:cubicBezTo>
                  <a:close/>
                </a:path>
              </a:pathLst>
            </a:custGeom>
            <a:solidFill>
              <a:schemeClr val="tx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5" name="Freeform 68"/>
            <p:cNvSpPr>
              <a:spLocks/>
            </p:cNvSpPr>
            <p:nvPr/>
          </p:nvSpPr>
          <p:spPr bwMode="auto">
            <a:xfrm>
              <a:off x="2538413" y="3148013"/>
              <a:ext cx="1714500" cy="1228725"/>
            </a:xfrm>
            <a:custGeom>
              <a:avLst/>
              <a:gdLst/>
              <a:ahLst/>
              <a:cxnLst>
                <a:cxn ang="0">
                  <a:pos x="169" y="28"/>
                </a:cxn>
                <a:cxn ang="0">
                  <a:pos x="163" y="38"/>
                </a:cxn>
                <a:cxn ang="0">
                  <a:pos x="164" y="63"/>
                </a:cxn>
                <a:cxn ang="0">
                  <a:pos x="177" y="43"/>
                </a:cxn>
                <a:cxn ang="0">
                  <a:pos x="178" y="33"/>
                </a:cxn>
                <a:cxn ang="0">
                  <a:pos x="178" y="26"/>
                </a:cxn>
                <a:cxn ang="0">
                  <a:pos x="177" y="12"/>
                </a:cxn>
                <a:cxn ang="0">
                  <a:pos x="151" y="10"/>
                </a:cxn>
                <a:cxn ang="0">
                  <a:pos x="134" y="95"/>
                </a:cxn>
                <a:cxn ang="0">
                  <a:pos x="127" y="114"/>
                </a:cxn>
                <a:cxn ang="0">
                  <a:pos x="106" y="115"/>
                </a:cxn>
                <a:cxn ang="0">
                  <a:pos x="101" y="69"/>
                </a:cxn>
                <a:cxn ang="0">
                  <a:pos x="81" y="73"/>
                </a:cxn>
                <a:cxn ang="0">
                  <a:pos x="86" y="66"/>
                </a:cxn>
                <a:cxn ang="0">
                  <a:pos x="62" y="64"/>
                </a:cxn>
                <a:cxn ang="0">
                  <a:pos x="69" y="56"/>
                </a:cxn>
                <a:cxn ang="0">
                  <a:pos x="45" y="55"/>
                </a:cxn>
                <a:cxn ang="0">
                  <a:pos x="54" y="47"/>
                </a:cxn>
                <a:cxn ang="0">
                  <a:pos x="15" y="48"/>
                </a:cxn>
                <a:cxn ang="0">
                  <a:pos x="6" y="54"/>
                </a:cxn>
                <a:cxn ang="0">
                  <a:pos x="8" y="67"/>
                </a:cxn>
                <a:cxn ang="0">
                  <a:pos x="22" y="71"/>
                </a:cxn>
                <a:cxn ang="0">
                  <a:pos x="48" y="65"/>
                </a:cxn>
                <a:cxn ang="0">
                  <a:pos x="61" y="101"/>
                </a:cxn>
                <a:cxn ang="0">
                  <a:pos x="55" y="117"/>
                </a:cxn>
                <a:cxn ang="0">
                  <a:pos x="8" y="117"/>
                </a:cxn>
                <a:cxn ang="0">
                  <a:pos x="8" y="129"/>
                </a:cxn>
                <a:cxn ang="0">
                  <a:pos x="164" y="129"/>
                </a:cxn>
                <a:cxn ang="0">
                  <a:pos x="164" y="117"/>
                </a:cxn>
                <a:cxn ang="0">
                  <a:pos x="141" y="117"/>
                </a:cxn>
                <a:cxn ang="0">
                  <a:pos x="145" y="89"/>
                </a:cxn>
                <a:cxn ang="0">
                  <a:pos x="157" y="14"/>
                </a:cxn>
                <a:cxn ang="0">
                  <a:pos x="169" y="28"/>
                </a:cxn>
              </a:cxnLst>
              <a:rect l="0" t="0" r="r" b="b"/>
              <a:pathLst>
                <a:path w="180" h="129">
                  <a:moveTo>
                    <a:pt x="169" y="28"/>
                  </a:moveTo>
                  <a:cubicBezTo>
                    <a:pt x="165" y="34"/>
                    <a:pt x="165" y="33"/>
                    <a:pt x="163" y="38"/>
                  </a:cubicBezTo>
                  <a:cubicBezTo>
                    <a:pt x="159" y="43"/>
                    <a:pt x="158" y="55"/>
                    <a:pt x="164" y="63"/>
                  </a:cubicBezTo>
                  <a:cubicBezTo>
                    <a:pt x="166" y="52"/>
                    <a:pt x="175" y="47"/>
                    <a:pt x="177" y="43"/>
                  </a:cubicBezTo>
                  <a:cubicBezTo>
                    <a:pt x="180" y="39"/>
                    <a:pt x="179" y="35"/>
                    <a:pt x="178" y="33"/>
                  </a:cubicBezTo>
                  <a:cubicBezTo>
                    <a:pt x="176" y="30"/>
                    <a:pt x="177" y="28"/>
                    <a:pt x="178" y="26"/>
                  </a:cubicBezTo>
                  <a:cubicBezTo>
                    <a:pt x="179" y="20"/>
                    <a:pt x="178" y="16"/>
                    <a:pt x="177" y="12"/>
                  </a:cubicBezTo>
                  <a:cubicBezTo>
                    <a:pt x="174" y="6"/>
                    <a:pt x="163" y="0"/>
                    <a:pt x="151" y="10"/>
                  </a:cubicBezTo>
                  <a:cubicBezTo>
                    <a:pt x="150" y="11"/>
                    <a:pt x="117" y="38"/>
                    <a:pt x="134" y="95"/>
                  </a:cubicBezTo>
                  <a:cubicBezTo>
                    <a:pt x="136" y="104"/>
                    <a:pt x="131" y="111"/>
                    <a:pt x="127" y="114"/>
                  </a:cubicBezTo>
                  <a:cubicBezTo>
                    <a:pt x="122" y="118"/>
                    <a:pt x="113" y="120"/>
                    <a:pt x="106" y="115"/>
                  </a:cubicBezTo>
                  <a:cubicBezTo>
                    <a:pt x="89" y="102"/>
                    <a:pt x="96" y="78"/>
                    <a:pt x="101" y="69"/>
                  </a:cubicBezTo>
                  <a:cubicBezTo>
                    <a:pt x="100" y="70"/>
                    <a:pt x="94" y="73"/>
                    <a:pt x="81" y="73"/>
                  </a:cubicBezTo>
                  <a:cubicBezTo>
                    <a:pt x="82" y="71"/>
                    <a:pt x="85" y="67"/>
                    <a:pt x="86" y="66"/>
                  </a:cubicBezTo>
                  <a:cubicBezTo>
                    <a:pt x="74" y="72"/>
                    <a:pt x="64" y="66"/>
                    <a:pt x="62" y="64"/>
                  </a:cubicBezTo>
                  <a:cubicBezTo>
                    <a:pt x="65" y="62"/>
                    <a:pt x="68" y="61"/>
                    <a:pt x="69" y="56"/>
                  </a:cubicBezTo>
                  <a:cubicBezTo>
                    <a:pt x="66" y="59"/>
                    <a:pt x="54" y="61"/>
                    <a:pt x="45" y="55"/>
                  </a:cubicBezTo>
                  <a:cubicBezTo>
                    <a:pt x="50" y="53"/>
                    <a:pt x="53" y="49"/>
                    <a:pt x="54" y="47"/>
                  </a:cubicBezTo>
                  <a:cubicBezTo>
                    <a:pt x="51" y="48"/>
                    <a:pt x="34" y="52"/>
                    <a:pt x="15" y="48"/>
                  </a:cubicBezTo>
                  <a:cubicBezTo>
                    <a:pt x="8" y="46"/>
                    <a:pt x="6" y="52"/>
                    <a:pt x="6" y="54"/>
                  </a:cubicBezTo>
                  <a:cubicBezTo>
                    <a:pt x="2" y="57"/>
                    <a:pt x="0" y="65"/>
                    <a:pt x="8" y="67"/>
                  </a:cubicBezTo>
                  <a:cubicBezTo>
                    <a:pt x="8" y="70"/>
                    <a:pt x="11" y="77"/>
                    <a:pt x="22" y="71"/>
                  </a:cubicBezTo>
                  <a:cubicBezTo>
                    <a:pt x="30" y="65"/>
                    <a:pt x="42" y="64"/>
                    <a:pt x="48" y="65"/>
                  </a:cubicBezTo>
                  <a:cubicBezTo>
                    <a:pt x="45" y="76"/>
                    <a:pt x="47" y="81"/>
                    <a:pt x="61" y="101"/>
                  </a:cubicBezTo>
                  <a:cubicBezTo>
                    <a:pt x="66" y="108"/>
                    <a:pt x="65" y="117"/>
                    <a:pt x="55" y="117"/>
                  </a:cubicBezTo>
                  <a:cubicBezTo>
                    <a:pt x="53" y="117"/>
                    <a:pt x="8" y="117"/>
                    <a:pt x="8" y="117"/>
                  </a:cubicBezTo>
                  <a:lnTo>
                    <a:pt x="8" y="129"/>
                  </a:lnTo>
                  <a:lnTo>
                    <a:pt x="164" y="129"/>
                  </a:lnTo>
                  <a:lnTo>
                    <a:pt x="164" y="117"/>
                  </a:lnTo>
                  <a:cubicBezTo>
                    <a:pt x="164" y="117"/>
                    <a:pt x="143" y="117"/>
                    <a:pt x="141" y="117"/>
                  </a:cubicBezTo>
                  <a:cubicBezTo>
                    <a:pt x="151" y="109"/>
                    <a:pt x="146" y="93"/>
                    <a:pt x="145" y="89"/>
                  </a:cubicBezTo>
                  <a:cubicBezTo>
                    <a:pt x="130" y="42"/>
                    <a:pt x="150" y="20"/>
                    <a:pt x="157" y="14"/>
                  </a:cubicBezTo>
                  <a:cubicBezTo>
                    <a:pt x="166" y="7"/>
                    <a:pt x="178" y="14"/>
                    <a:pt x="169" y="28"/>
                  </a:cubicBezTo>
                  <a:close/>
                </a:path>
              </a:pathLst>
            </a:custGeom>
            <a:solidFill>
              <a:schemeClr val="tx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6" name="Freeform 69"/>
            <p:cNvSpPr>
              <a:spLocks noEditPoints="1"/>
            </p:cNvSpPr>
            <p:nvPr/>
          </p:nvSpPr>
          <p:spPr bwMode="auto">
            <a:xfrm>
              <a:off x="2967038" y="2757488"/>
              <a:ext cx="933450" cy="1038225"/>
            </a:xfrm>
            <a:custGeom>
              <a:avLst/>
              <a:gdLst/>
              <a:ahLst/>
              <a:cxnLst>
                <a:cxn ang="0">
                  <a:pos x="41" y="13"/>
                </a:cxn>
                <a:cxn ang="0">
                  <a:pos x="44" y="19"/>
                </a:cxn>
                <a:cxn ang="0">
                  <a:pos x="72" y="31"/>
                </a:cxn>
                <a:cxn ang="0">
                  <a:pos x="78" y="20"/>
                </a:cxn>
                <a:cxn ang="0">
                  <a:pos x="64" y="17"/>
                </a:cxn>
                <a:cxn ang="0">
                  <a:pos x="68" y="12"/>
                </a:cxn>
                <a:cxn ang="0">
                  <a:pos x="25" y="15"/>
                </a:cxn>
                <a:cxn ang="0">
                  <a:pos x="23" y="20"/>
                </a:cxn>
                <a:cxn ang="0">
                  <a:pos x="30" y="19"/>
                </a:cxn>
                <a:cxn ang="0">
                  <a:pos x="25" y="32"/>
                </a:cxn>
                <a:cxn ang="0">
                  <a:pos x="47" y="41"/>
                </a:cxn>
                <a:cxn ang="0">
                  <a:pos x="31" y="42"/>
                </a:cxn>
                <a:cxn ang="0">
                  <a:pos x="28" y="50"/>
                </a:cxn>
                <a:cxn ang="0">
                  <a:pos x="51" y="45"/>
                </a:cxn>
                <a:cxn ang="0">
                  <a:pos x="21" y="55"/>
                </a:cxn>
                <a:cxn ang="0">
                  <a:pos x="2" y="56"/>
                </a:cxn>
                <a:cxn ang="0">
                  <a:pos x="14" y="71"/>
                </a:cxn>
                <a:cxn ang="0">
                  <a:pos x="15" y="79"/>
                </a:cxn>
                <a:cxn ang="0">
                  <a:pos x="24" y="78"/>
                </a:cxn>
                <a:cxn ang="0">
                  <a:pos x="8" y="95"/>
                </a:cxn>
                <a:cxn ang="0">
                  <a:pos x="33" y="86"/>
                </a:cxn>
                <a:cxn ang="0">
                  <a:pos x="29" y="95"/>
                </a:cxn>
                <a:cxn ang="0">
                  <a:pos x="46" y="89"/>
                </a:cxn>
                <a:cxn ang="0">
                  <a:pos x="44" y="109"/>
                </a:cxn>
                <a:cxn ang="0">
                  <a:pos x="60" y="80"/>
                </a:cxn>
                <a:cxn ang="0">
                  <a:pos x="63" y="90"/>
                </a:cxn>
                <a:cxn ang="0">
                  <a:pos x="73" y="88"/>
                </a:cxn>
                <a:cxn ang="0">
                  <a:pos x="72" y="69"/>
                </a:cxn>
                <a:cxn ang="0">
                  <a:pos x="74" y="80"/>
                </a:cxn>
                <a:cxn ang="0">
                  <a:pos x="80" y="69"/>
                </a:cxn>
                <a:cxn ang="0">
                  <a:pos x="79" y="52"/>
                </a:cxn>
                <a:cxn ang="0">
                  <a:pos x="86" y="73"/>
                </a:cxn>
              </a:cxnLst>
              <a:rect l="0" t="0" r="r" b="b"/>
              <a:pathLst>
                <a:path w="98" h="109">
                  <a:moveTo>
                    <a:pt x="44" y="19"/>
                  </a:moveTo>
                  <a:cubicBezTo>
                    <a:pt x="43" y="17"/>
                    <a:pt x="42" y="14"/>
                    <a:pt x="41" y="13"/>
                  </a:cubicBezTo>
                  <a:cubicBezTo>
                    <a:pt x="46" y="11"/>
                    <a:pt x="52" y="12"/>
                    <a:pt x="53" y="13"/>
                  </a:cubicBezTo>
                  <a:cubicBezTo>
                    <a:pt x="48" y="14"/>
                    <a:pt x="45" y="16"/>
                    <a:pt x="44" y="19"/>
                  </a:cubicBezTo>
                  <a:close/>
                  <a:moveTo>
                    <a:pt x="79" y="25"/>
                  </a:moveTo>
                  <a:cubicBezTo>
                    <a:pt x="78" y="26"/>
                    <a:pt x="74" y="30"/>
                    <a:pt x="72" y="31"/>
                  </a:cubicBezTo>
                  <a:cubicBezTo>
                    <a:pt x="70" y="31"/>
                    <a:pt x="71" y="30"/>
                    <a:pt x="71" y="29"/>
                  </a:cubicBezTo>
                  <a:cubicBezTo>
                    <a:pt x="75" y="25"/>
                    <a:pt x="77" y="22"/>
                    <a:pt x="78" y="20"/>
                  </a:cubicBezTo>
                  <a:cubicBezTo>
                    <a:pt x="79" y="17"/>
                    <a:pt x="79" y="13"/>
                    <a:pt x="73" y="13"/>
                  </a:cubicBezTo>
                  <a:cubicBezTo>
                    <a:pt x="72" y="14"/>
                    <a:pt x="68" y="14"/>
                    <a:pt x="64" y="17"/>
                  </a:cubicBezTo>
                  <a:cubicBezTo>
                    <a:pt x="63" y="18"/>
                    <a:pt x="63" y="17"/>
                    <a:pt x="63" y="17"/>
                  </a:cubicBezTo>
                  <a:cubicBezTo>
                    <a:pt x="64" y="15"/>
                    <a:pt x="67" y="12"/>
                    <a:pt x="68" y="12"/>
                  </a:cubicBezTo>
                  <a:cubicBezTo>
                    <a:pt x="65" y="10"/>
                    <a:pt x="48" y="0"/>
                    <a:pt x="30" y="12"/>
                  </a:cubicBezTo>
                  <a:cubicBezTo>
                    <a:pt x="28" y="14"/>
                    <a:pt x="26" y="14"/>
                    <a:pt x="25" y="15"/>
                  </a:cubicBezTo>
                  <a:cubicBezTo>
                    <a:pt x="24" y="15"/>
                    <a:pt x="22" y="16"/>
                    <a:pt x="22" y="19"/>
                  </a:cubicBezTo>
                  <a:cubicBezTo>
                    <a:pt x="22" y="20"/>
                    <a:pt x="22" y="20"/>
                    <a:pt x="23" y="20"/>
                  </a:cubicBezTo>
                  <a:cubicBezTo>
                    <a:pt x="25" y="19"/>
                    <a:pt x="27" y="18"/>
                    <a:pt x="29" y="17"/>
                  </a:cubicBezTo>
                  <a:cubicBezTo>
                    <a:pt x="31" y="16"/>
                    <a:pt x="32" y="17"/>
                    <a:pt x="30" y="19"/>
                  </a:cubicBezTo>
                  <a:cubicBezTo>
                    <a:pt x="28" y="20"/>
                    <a:pt x="26" y="22"/>
                    <a:pt x="25" y="23"/>
                  </a:cubicBezTo>
                  <a:cubicBezTo>
                    <a:pt x="24" y="24"/>
                    <a:pt x="22" y="27"/>
                    <a:pt x="25" y="32"/>
                  </a:cubicBezTo>
                  <a:cubicBezTo>
                    <a:pt x="26" y="30"/>
                    <a:pt x="30" y="26"/>
                    <a:pt x="36" y="26"/>
                  </a:cubicBezTo>
                  <a:cubicBezTo>
                    <a:pt x="41" y="27"/>
                    <a:pt x="48" y="33"/>
                    <a:pt x="47" y="41"/>
                  </a:cubicBezTo>
                  <a:cubicBezTo>
                    <a:pt x="46" y="46"/>
                    <a:pt x="42" y="51"/>
                    <a:pt x="35" y="49"/>
                  </a:cubicBezTo>
                  <a:cubicBezTo>
                    <a:pt x="33" y="48"/>
                    <a:pt x="32" y="46"/>
                    <a:pt x="31" y="42"/>
                  </a:cubicBezTo>
                  <a:cubicBezTo>
                    <a:pt x="29" y="43"/>
                    <a:pt x="27" y="45"/>
                    <a:pt x="29" y="48"/>
                  </a:cubicBezTo>
                  <a:cubicBezTo>
                    <a:pt x="29" y="49"/>
                    <a:pt x="29" y="49"/>
                    <a:pt x="28" y="50"/>
                  </a:cubicBezTo>
                  <a:cubicBezTo>
                    <a:pt x="28" y="50"/>
                    <a:pt x="27" y="51"/>
                    <a:pt x="28" y="52"/>
                  </a:cubicBezTo>
                  <a:cubicBezTo>
                    <a:pt x="32" y="61"/>
                    <a:pt x="48" y="57"/>
                    <a:pt x="51" y="45"/>
                  </a:cubicBezTo>
                  <a:cubicBezTo>
                    <a:pt x="51" y="44"/>
                    <a:pt x="52" y="44"/>
                    <a:pt x="52" y="45"/>
                  </a:cubicBezTo>
                  <a:cubicBezTo>
                    <a:pt x="52" y="61"/>
                    <a:pt x="33" y="69"/>
                    <a:pt x="21" y="55"/>
                  </a:cubicBezTo>
                  <a:cubicBezTo>
                    <a:pt x="20" y="54"/>
                    <a:pt x="18" y="54"/>
                    <a:pt x="16" y="54"/>
                  </a:cubicBezTo>
                  <a:cubicBezTo>
                    <a:pt x="14" y="55"/>
                    <a:pt x="6" y="56"/>
                    <a:pt x="2" y="56"/>
                  </a:cubicBezTo>
                  <a:cubicBezTo>
                    <a:pt x="2" y="59"/>
                    <a:pt x="2" y="67"/>
                    <a:pt x="14" y="69"/>
                  </a:cubicBezTo>
                  <a:cubicBezTo>
                    <a:pt x="16" y="70"/>
                    <a:pt x="15" y="71"/>
                    <a:pt x="14" y="71"/>
                  </a:cubicBezTo>
                  <a:cubicBezTo>
                    <a:pt x="8" y="74"/>
                    <a:pt x="4" y="74"/>
                    <a:pt x="0" y="73"/>
                  </a:cubicBezTo>
                  <a:cubicBezTo>
                    <a:pt x="2" y="80"/>
                    <a:pt x="9" y="83"/>
                    <a:pt x="15" y="79"/>
                  </a:cubicBezTo>
                  <a:cubicBezTo>
                    <a:pt x="20" y="76"/>
                    <a:pt x="23" y="76"/>
                    <a:pt x="24" y="77"/>
                  </a:cubicBezTo>
                  <a:cubicBezTo>
                    <a:pt x="25" y="77"/>
                    <a:pt x="26" y="78"/>
                    <a:pt x="24" y="78"/>
                  </a:cubicBezTo>
                  <a:cubicBezTo>
                    <a:pt x="21" y="78"/>
                    <a:pt x="17" y="80"/>
                    <a:pt x="15" y="86"/>
                  </a:cubicBezTo>
                  <a:cubicBezTo>
                    <a:pt x="13" y="92"/>
                    <a:pt x="10" y="94"/>
                    <a:pt x="8" y="95"/>
                  </a:cubicBezTo>
                  <a:cubicBezTo>
                    <a:pt x="11" y="95"/>
                    <a:pt x="19" y="95"/>
                    <a:pt x="24" y="93"/>
                  </a:cubicBezTo>
                  <a:cubicBezTo>
                    <a:pt x="27" y="91"/>
                    <a:pt x="30" y="86"/>
                    <a:pt x="33" y="86"/>
                  </a:cubicBezTo>
                  <a:cubicBezTo>
                    <a:pt x="34" y="86"/>
                    <a:pt x="34" y="86"/>
                    <a:pt x="34" y="87"/>
                  </a:cubicBezTo>
                  <a:cubicBezTo>
                    <a:pt x="33" y="88"/>
                    <a:pt x="30" y="91"/>
                    <a:pt x="29" y="95"/>
                  </a:cubicBezTo>
                  <a:cubicBezTo>
                    <a:pt x="29" y="96"/>
                    <a:pt x="27" y="103"/>
                    <a:pt x="24" y="104"/>
                  </a:cubicBezTo>
                  <a:cubicBezTo>
                    <a:pt x="33" y="108"/>
                    <a:pt x="45" y="102"/>
                    <a:pt x="46" y="89"/>
                  </a:cubicBezTo>
                  <a:cubicBezTo>
                    <a:pt x="46" y="88"/>
                    <a:pt x="46" y="88"/>
                    <a:pt x="47" y="89"/>
                  </a:cubicBezTo>
                  <a:cubicBezTo>
                    <a:pt x="49" y="99"/>
                    <a:pt x="44" y="108"/>
                    <a:pt x="44" y="109"/>
                  </a:cubicBezTo>
                  <a:cubicBezTo>
                    <a:pt x="59" y="107"/>
                    <a:pt x="60" y="96"/>
                    <a:pt x="59" y="94"/>
                  </a:cubicBezTo>
                  <a:cubicBezTo>
                    <a:pt x="59" y="92"/>
                    <a:pt x="57" y="83"/>
                    <a:pt x="60" y="80"/>
                  </a:cubicBezTo>
                  <a:cubicBezTo>
                    <a:pt x="60" y="79"/>
                    <a:pt x="61" y="79"/>
                    <a:pt x="61" y="81"/>
                  </a:cubicBezTo>
                  <a:cubicBezTo>
                    <a:pt x="60" y="83"/>
                    <a:pt x="62" y="87"/>
                    <a:pt x="63" y="90"/>
                  </a:cubicBezTo>
                  <a:cubicBezTo>
                    <a:pt x="66" y="97"/>
                    <a:pt x="63" y="103"/>
                    <a:pt x="61" y="105"/>
                  </a:cubicBezTo>
                  <a:cubicBezTo>
                    <a:pt x="62" y="105"/>
                    <a:pt x="75" y="99"/>
                    <a:pt x="73" y="88"/>
                  </a:cubicBezTo>
                  <a:cubicBezTo>
                    <a:pt x="72" y="86"/>
                    <a:pt x="69" y="81"/>
                    <a:pt x="69" y="76"/>
                  </a:cubicBezTo>
                  <a:cubicBezTo>
                    <a:pt x="69" y="73"/>
                    <a:pt x="71" y="70"/>
                    <a:pt x="72" y="69"/>
                  </a:cubicBezTo>
                  <a:cubicBezTo>
                    <a:pt x="72" y="69"/>
                    <a:pt x="73" y="69"/>
                    <a:pt x="73" y="70"/>
                  </a:cubicBezTo>
                  <a:cubicBezTo>
                    <a:pt x="73" y="72"/>
                    <a:pt x="72" y="76"/>
                    <a:pt x="74" y="80"/>
                  </a:cubicBezTo>
                  <a:cubicBezTo>
                    <a:pt x="75" y="80"/>
                    <a:pt x="77" y="84"/>
                    <a:pt x="77" y="90"/>
                  </a:cubicBezTo>
                  <a:cubicBezTo>
                    <a:pt x="86" y="79"/>
                    <a:pt x="82" y="72"/>
                    <a:pt x="80" y="69"/>
                  </a:cubicBezTo>
                  <a:cubicBezTo>
                    <a:pt x="74" y="59"/>
                    <a:pt x="76" y="53"/>
                    <a:pt x="77" y="52"/>
                  </a:cubicBezTo>
                  <a:cubicBezTo>
                    <a:pt x="78" y="51"/>
                    <a:pt x="79" y="51"/>
                    <a:pt x="79" y="52"/>
                  </a:cubicBezTo>
                  <a:cubicBezTo>
                    <a:pt x="79" y="53"/>
                    <a:pt x="79" y="60"/>
                    <a:pt x="84" y="66"/>
                  </a:cubicBezTo>
                  <a:cubicBezTo>
                    <a:pt x="86" y="69"/>
                    <a:pt x="86" y="72"/>
                    <a:pt x="86" y="73"/>
                  </a:cubicBezTo>
                  <a:cubicBezTo>
                    <a:pt x="98" y="49"/>
                    <a:pt x="81" y="27"/>
                    <a:pt x="79" y="25"/>
                  </a:cubicBezTo>
                  <a:close/>
                </a:path>
              </a:pathLst>
            </a:custGeom>
            <a:solidFill>
              <a:schemeClr val="tx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2" name="Title 1"/>
          <p:cNvSpPr>
            <a:spLocks noGrp="1"/>
          </p:cNvSpPr>
          <p:nvPr>
            <p:ph type="ctrTitle"/>
          </p:nvPr>
        </p:nvSpPr>
        <p:spPr>
          <a:xfrm>
            <a:off x="595721" y="1438275"/>
            <a:ext cx="4642279" cy="1009725"/>
          </a:xfrm>
        </p:spPr>
        <p:txBody>
          <a:bodyPr anchor="b" anchorCtr="0">
            <a:noAutofit/>
          </a:bodyPr>
          <a:lstStyle>
            <a:lvl1pPr>
              <a:defRPr sz="2600">
                <a:solidFill>
                  <a:srgbClr val="AD0101"/>
                </a:solidFill>
              </a:defRPr>
            </a:lvl1pPr>
          </a:lstStyle>
          <a:p>
            <a:r>
              <a:rPr lang="en-US" dirty="0" smtClean="0"/>
              <a:t>Click to edit Master title style</a:t>
            </a:r>
            <a:endParaRPr lang="en-GB" dirty="0"/>
          </a:p>
        </p:txBody>
      </p:sp>
      <p:sp>
        <p:nvSpPr>
          <p:cNvPr id="5" name="Footer Placeholder 4"/>
          <p:cNvSpPr>
            <a:spLocks noGrp="1"/>
          </p:cNvSpPr>
          <p:nvPr>
            <p:ph type="ftr" sz="quarter" idx="11"/>
            <p:custDataLst>
              <p:tags r:id="rId1"/>
            </p:custDataLst>
          </p:nvPr>
        </p:nvSpPr>
        <p:spPr>
          <a:xfrm>
            <a:off x="589760" y="7092000"/>
            <a:ext cx="9144000" cy="252000"/>
          </a:xfrm>
        </p:spPr>
        <p:txBody>
          <a:bodyPr/>
          <a:lstStyle/>
          <a:p>
            <a:r>
              <a:rPr lang="en-GB" smtClean="0"/>
              <a:t> </a:t>
            </a:r>
            <a:endParaRPr lang="en-GB" dirty="0"/>
          </a:p>
        </p:txBody>
      </p:sp>
      <p:cxnSp>
        <p:nvCxnSpPr>
          <p:cNvPr id="9" name="Straight Connector 8"/>
          <p:cNvCxnSpPr/>
          <p:nvPr userDrawn="1"/>
        </p:nvCxnSpPr>
        <p:spPr>
          <a:xfrm flipH="1" flipV="1">
            <a:off x="592739" y="2557753"/>
            <a:ext cx="4645261" cy="1"/>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H="1" flipV="1">
            <a:off x="592739" y="3637752"/>
            <a:ext cx="4645261" cy="1"/>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a:xfrm flipH="1">
            <a:off x="593725" y="432000"/>
            <a:ext cx="9505950"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a:xfrm flipH="1">
            <a:off x="589759" y="7020000"/>
            <a:ext cx="9511506"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Picture Placeholder 5"/>
          <p:cNvSpPr>
            <a:spLocks noGrp="1"/>
          </p:cNvSpPr>
          <p:nvPr>
            <p:ph type="pic" sz="quarter" idx="12"/>
          </p:nvPr>
        </p:nvSpPr>
        <p:spPr>
          <a:xfrm>
            <a:off x="5454650" y="1447800"/>
            <a:ext cx="4645025" cy="5321300"/>
          </a:xfrm>
        </p:spPr>
        <p:txBody>
          <a:bodyPr/>
          <a:lstStyle/>
          <a:p>
            <a:endParaRPr lang="en-GB"/>
          </a:p>
        </p:txBody>
      </p:sp>
      <p:sp>
        <p:nvSpPr>
          <p:cNvPr id="7" name="Text Placeholder 6"/>
          <p:cNvSpPr>
            <a:spLocks noGrp="1"/>
          </p:cNvSpPr>
          <p:nvPr>
            <p:ph type="body" sz="quarter" idx="13" hasCustomPrompt="1"/>
          </p:nvPr>
        </p:nvSpPr>
        <p:spPr>
          <a:xfrm>
            <a:off x="593725" y="2607442"/>
            <a:ext cx="4645025" cy="466264"/>
          </a:xfrm>
        </p:spPr>
        <p:txBody>
          <a:bodyPr anchor="ctr" anchorCtr="0"/>
          <a:lstStyle>
            <a:lvl1pPr>
              <a:spcAft>
                <a:spcPts val="0"/>
              </a:spcAft>
              <a:defRPr sz="1200" b="1">
                <a:latin typeface="+mj-lt"/>
              </a:defRPr>
            </a:lvl1pPr>
            <a:lvl2pPr>
              <a:spcAft>
                <a:spcPts val="0"/>
              </a:spcAft>
              <a:defRPr sz="1200">
                <a:solidFill>
                  <a:schemeClr val="tx1"/>
                </a:solidFill>
                <a:latin typeface="+mj-lt"/>
              </a:defRPr>
            </a:lvl2pPr>
            <a:lvl3pPr>
              <a:spcAft>
                <a:spcPts val="0"/>
              </a:spcAft>
              <a:defRPr sz="1200">
                <a:solidFill>
                  <a:schemeClr val="tx1"/>
                </a:solidFill>
                <a:latin typeface="+mj-lt"/>
              </a:defRPr>
            </a:lvl3pPr>
            <a:lvl4pPr>
              <a:spcAft>
                <a:spcPts val="0"/>
              </a:spcAft>
              <a:defRPr sz="1200">
                <a:solidFill>
                  <a:schemeClr val="tx1"/>
                </a:solidFill>
                <a:latin typeface="+mj-lt"/>
              </a:defRPr>
            </a:lvl4pPr>
            <a:lvl5pPr>
              <a:spcAft>
                <a:spcPts val="0"/>
              </a:spcAft>
              <a:defRPr sz="1200">
                <a:solidFill>
                  <a:schemeClr val="tx1"/>
                </a:solidFill>
                <a:latin typeface="+mj-lt"/>
              </a:defRPr>
            </a:lvl5pPr>
          </a:lstStyle>
          <a:p>
            <a:pPr lvl="0"/>
            <a:r>
              <a:rPr lang="en-GB" dirty="0" smtClean="0"/>
              <a:t>Speakers</a:t>
            </a:r>
            <a:endParaRPr lang="en-GB" dirty="0"/>
          </a:p>
        </p:txBody>
      </p:sp>
      <p:sp>
        <p:nvSpPr>
          <p:cNvPr id="38" name="Text Placeholder 6"/>
          <p:cNvSpPr>
            <a:spLocks noGrp="1"/>
          </p:cNvSpPr>
          <p:nvPr>
            <p:ph type="body" sz="quarter" idx="14" hasCustomPrompt="1"/>
          </p:nvPr>
        </p:nvSpPr>
        <p:spPr>
          <a:xfrm>
            <a:off x="589759" y="3099496"/>
            <a:ext cx="4645025" cy="205564"/>
          </a:xfrm>
        </p:spPr>
        <p:txBody>
          <a:bodyPr/>
          <a:lstStyle>
            <a:lvl1pPr>
              <a:spcAft>
                <a:spcPts val="0"/>
              </a:spcAft>
              <a:defRPr sz="1200" b="0">
                <a:latin typeface="+mj-lt"/>
              </a:defRPr>
            </a:lvl1pPr>
            <a:lvl2pPr>
              <a:spcAft>
                <a:spcPts val="0"/>
              </a:spcAft>
              <a:defRPr sz="1200">
                <a:solidFill>
                  <a:schemeClr val="tx1"/>
                </a:solidFill>
                <a:latin typeface="+mj-lt"/>
              </a:defRPr>
            </a:lvl2pPr>
            <a:lvl3pPr>
              <a:spcAft>
                <a:spcPts val="0"/>
              </a:spcAft>
              <a:defRPr sz="1200">
                <a:solidFill>
                  <a:schemeClr val="tx1"/>
                </a:solidFill>
                <a:latin typeface="+mj-lt"/>
              </a:defRPr>
            </a:lvl3pPr>
            <a:lvl4pPr>
              <a:spcAft>
                <a:spcPts val="0"/>
              </a:spcAft>
              <a:defRPr sz="1200">
                <a:solidFill>
                  <a:schemeClr val="tx1"/>
                </a:solidFill>
                <a:latin typeface="+mj-lt"/>
              </a:defRPr>
            </a:lvl4pPr>
            <a:lvl5pPr>
              <a:spcAft>
                <a:spcPts val="0"/>
              </a:spcAft>
              <a:defRPr sz="1200">
                <a:solidFill>
                  <a:schemeClr val="tx1"/>
                </a:solidFill>
                <a:latin typeface="+mj-lt"/>
              </a:defRPr>
            </a:lvl5pPr>
          </a:lstStyle>
          <a:p>
            <a:pPr lvl="0"/>
            <a:r>
              <a:rPr lang="en-GB" dirty="0" smtClean="0"/>
              <a:t>Date</a:t>
            </a:r>
            <a:endParaRPr lang="en-GB" dirty="0"/>
          </a:p>
        </p:txBody>
      </p:sp>
      <p:sp>
        <p:nvSpPr>
          <p:cNvPr id="40" name="Text Placeholder 6"/>
          <p:cNvSpPr>
            <a:spLocks noGrp="1"/>
          </p:cNvSpPr>
          <p:nvPr>
            <p:ph type="body" sz="quarter" idx="15" hasCustomPrompt="1"/>
          </p:nvPr>
        </p:nvSpPr>
        <p:spPr>
          <a:xfrm>
            <a:off x="589759" y="3297800"/>
            <a:ext cx="4645025" cy="205564"/>
          </a:xfrm>
        </p:spPr>
        <p:txBody>
          <a:bodyPr/>
          <a:lstStyle>
            <a:lvl1pPr>
              <a:spcAft>
                <a:spcPts val="0"/>
              </a:spcAft>
              <a:defRPr sz="1200" b="0">
                <a:latin typeface="+mj-lt"/>
              </a:defRPr>
            </a:lvl1pPr>
            <a:lvl2pPr>
              <a:spcAft>
                <a:spcPts val="0"/>
              </a:spcAft>
              <a:defRPr sz="1200">
                <a:solidFill>
                  <a:schemeClr val="tx1"/>
                </a:solidFill>
                <a:latin typeface="+mj-lt"/>
              </a:defRPr>
            </a:lvl2pPr>
            <a:lvl3pPr>
              <a:spcAft>
                <a:spcPts val="0"/>
              </a:spcAft>
              <a:defRPr sz="1200">
                <a:solidFill>
                  <a:schemeClr val="tx1"/>
                </a:solidFill>
                <a:latin typeface="+mj-lt"/>
              </a:defRPr>
            </a:lvl3pPr>
            <a:lvl4pPr>
              <a:spcAft>
                <a:spcPts val="0"/>
              </a:spcAft>
              <a:defRPr sz="1200">
                <a:solidFill>
                  <a:schemeClr val="tx1"/>
                </a:solidFill>
                <a:latin typeface="+mj-lt"/>
              </a:defRPr>
            </a:lvl4pPr>
            <a:lvl5pPr>
              <a:spcAft>
                <a:spcPts val="0"/>
              </a:spcAft>
              <a:defRPr sz="1200">
                <a:solidFill>
                  <a:schemeClr val="tx1"/>
                </a:solidFill>
                <a:latin typeface="+mj-lt"/>
              </a:defRPr>
            </a:lvl5pPr>
          </a:lstStyle>
          <a:p>
            <a:pPr lvl="0"/>
            <a:r>
              <a:rPr lang="en-GB" dirty="0" smtClean="0"/>
              <a:t>Location</a:t>
            </a:r>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0896354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able of contents">
    <p:spTree>
      <p:nvGrpSpPr>
        <p:cNvPr id="1" name=""/>
        <p:cNvGrpSpPr/>
        <p:nvPr/>
      </p:nvGrpSpPr>
      <p:grpSpPr>
        <a:xfrm>
          <a:off x="0" y="0"/>
          <a:ext cx="0" cy="0"/>
          <a:chOff x="0" y="0"/>
          <a:chExt cx="0" cy="0"/>
        </a:xfrm>
      </p:grpSpPr>
      <p:sp>
        <p:nvSpPr>
          <p:cNvPr id="27" name="Title 1"/>
          <p:cNvSpPr>
            <a:spLocks noGrp="1"/>
          </p:cNvSpPr>
          <p:nvPr>
            <p:ph type="title"/>
          </p:nvPr>
        </p:nvSpPr>
        <p:spPr>
          <a:xfrm>
            <a:off x="593726" y="431801"/>
            <a:ext cx="9505950" cy="647699"/>
          </a:xfrm>
        </p:spPr>
        <p:txBody>
          <a:bodyPr/>
          <a:lstStyle/>
          <a:p>
            <a:r>
              <a:rPr lang="en-US" dirty="0" smtClean="0"/>
              <a:t>Click to edit Master title style</a:t>
            </a:r>
            <a:endParaRPr lang="en-GB" dirty="0"/>
          </a:p>
        </p:txBody>
      </p:sp>
      <p:cxnSp>
        <p:nvCxnSpPr>
          <p:cNvPr id="28" name="Straight Connector 27"/>
          <p:cNvCxnSpPr/>
          <p:nvPr userDrawn="1"/>
        </p:nvCxnSpPr>
        <p:spPr>
          <a:xfrm flipH="1" flipV="1">
            <a:off x="593725" y="431800"/>
            <a:ext cx="9505951" cy="202"/>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a:xfrm flipH="1" flipV="1">
            <a:off x="594000" y="1079501"/>
            <a:ext cx="9507600"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96" name="Group 61"/>
          <p:cNvGrpSpPr>
            <a:grpSpLocks noChangeAspect="1"/>
          </p:cNvGrpSpPr>
          <p:nvPr userDrawn="1"/>
        </p:nvGrpSpPr>
        <p:grpSpPr>
          <a:xfrm>
            <a:off x="610084" y="7094666"/>
            <a:ext cx="187351" cy="216000"/>
            <a:chOff x="5219702" y="685800"/>
            <a:chExt cx="1824037" cy="2058988"/>
          </a:xfrm>
        </p:grpSpPr>
        <p:sp>
          <p:nvSpPr>
            <p:cNvPr id="97" name="AutoShape 25"/>
            <p:cNvSpPr>
              <a:spLocks noChangeAspect="1" noChangeArrowheads="1" noTextEdit="1"/>
            </p:cNvSpPr>
            <p:nvPr/>
          </p:nvSpPr>
          <p:spPr bwMode="auto">
            <a:xfrm>
              <a:off x="5238752" y="714375"/>
              <a:ext cx="1804987" cy="20304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98" name="Freeform 27"/>
            <p:cNvSpPr>
              <a:spLocks/>
            </p:cNvSpPr>
            <p:nvPr/>
          </p:nvSpPr>
          <p:spPr bwMode="auto">
            <a:xfrm>
              <a:off x="5448302" y="2428875"/>
              <a:ext cx="114300" cy="295275"/>
            </a:xfrm>
            <a:custGeom>
              <a:avLst/>
              <a:gdLst/>
              <a:ahLst/>
              <a:cxnLst>
                <a:cxn ang="0">
                  <a:pos x="9" y="27"/>
                </a:cxn>
                <a:cxn ang="0">
                  <a:pos x="9" y="0"/>
                </a:cxn>
                <a:cxn ang="0">
                  <a:pos x="0" y="5"/>
                </a:cxn>
                <a:cxn ang="0">
                  <a:pos x="3" y="6"/>
                </a:cxn>
                <a:cxn ang="0">
                  <a:pos x="3" y="27"/>
                </a:cxn>
                <a:cxn ang="0">
                  <a:pos x="1" y="31"/>
                </a:cxn>
                <a:cxn ang="0">
                  <a:pos x="12" y="31"/>
                </a:cxn>
                <a:cxn ang="0">
                  <a:pos x="9" y="27"/>
                </a:cxn>
              </a:cxnLst>
              <a:rect l="0" t="0" r="r" b="b"/>
              <a:pathLst>
                <a:path w="12" h="31">
                  <a:moveTo>
                    <a:pt x="9" y="27"/>
                  </a:moveTo>
                  <a:lnTo>
                    <a:pt x="9" y="0"/>
                  </a:lnTo>
                  <a:cubicBezTo>
                    <a:pt x="7" y="3"/>
                    <a:pt x="4" y="4"/>
                    <a:pt x="0" y="5"/>
                  </a:cubicBezTo>
                  <a:lnTo>
                    <a:pt x="3" y="6"/>
                  </a:lnTo>
                  <a:lnTo>
                    <a:pt x="3" y="27"/>
                  </a:lnTo>
                  <a:cubicBezTo>
                    <a:pt x="3" y="30"/>
                    <a:pt x="2" y="30"/>
                    <a:pt x="1" y="31"/>
                  </a:cubicBezTo>
                  <a:lnTo>
                    <a:pt x="12" y="31"/>
                  </a:lnTo>
                  <a:cubicBezTo>
                    <a:pt x="11" y="30"/>
                    <a:pt x="9" y="30"/>
                    <a:pt x="9" y="27"/>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99" name="Freeform 28"/>
            <p:cNvSpPr>
              <a:spLocks/>
            </p:cNvSpPr>
            <p:nvPr/>
          </p:nvSpPr>
          <p:spPr bwMode="auto">
            <a:xfrm>
              <a:off x="6591302" y="2428875"/>
              <a:ext cx="209550" cy="304800"/>
            </a:xfrm>
            <a:custGeom>
              <a:avLst/>
              <a:gdLst/>
              <a:ahLst/>
              <a:cxnLst>
                <a:cxn ang="0">
                  <a:pos x="9" y="10"/>
                </a:cxn>
                <a:cxn ang="0">
                  <a:pos x="8" y="10"/>
                </a:cxn>
                <a:cxn ang="0">
                  <a:pos x="8" y="5"/>
                </a:cxn>
                <a:cxn ang="0">
                  <a:pos x="9" y="5"/>
                </a:cxn>
                <a:cxn ang="0">
                  <a:pos x="16" y="4"/>
                </a:cxn>
                <a:cxn ang="0">
                  <a:pos x="21" y="6"/>
                </a:cxn>
                <a:cxn ang="0">
                  <a:pos x="21" y="0"/>
                </a:cxn>
                <a:cxn ang="0">
                  <a:pos x="18" y="0"/>
                </a:cxn>
                <a:cxn ang="0">
                  <a:pos x="3" y="0"/>
                </a:cxn>
                <a:cxn ang="0">
                  <a:pos x="3" y="15"/>
                </a:cxn>
                <a:cxn ang="0">
                  <a:pos x="6" y="15"/>
                </a:cxn>
                <a:cxn ang="0">
                  <a:pos x="14" y="17"/>
                </a:cxn>
                <a:cxn ang="0">
                  <a:pos x="16" y="22"/>
                </a:cxn>
                <a:cxn ang="0">
                  <a:pos x="8" y="28"/>
                </a:cxn>
                <a:cxn ang="0">
                  <a:pos x="2" y="26"/>
                </a:cxn>
                <a:cxn ang="0">
                  <a:pos x="0" y="30"/>
                </a:cxn>
                <a:cxn ang="0">
                  <a:pos x="9" y="32"/>
                </a:cxn>
                <a:cxn ang="0">
                  <a:pos x="22" y="21"/>
                </a:cxn>
                <a:cxn ang="0">
                  <a:pos x="19" y="14"/>
                </a:cxn>
                <a:cxn ang="0">
                  <a:pos x="9" y="10"/>
                </a:cxn>
              </a:cxnLst>
              <a:rect l="0" t="0" r="r" b="b"/>
              <a:pathLst>
                <a:path w="22" h="32">
                  <a:moveTo>
                    <a:pt x="9" y="10"/>
                  </a:moveTo>
                  <a:lnTo>
                    <a:pt x="8" y="10"/>
                  </a:lnTo>
                  <a:lnTo>
                    <a:pt x="8" y="5"/>
                  </a:lnTo>
                  <a:lnTo>
                    <a:pt x="9" y="5"/>
                  </a:lnTo>
                  <a:cubicBezTo>
                    <a:pt x="11" y="4"/>
                    <a:pt x="16" y="4"/>
                    <a:pt x="16" y="4"/>
                  </a:cubicBezTo>
                  <a:cubicBezTo>
                    <a:pt x="19" y="4"/>
                    <a:pt x="20" y="5"/>
                    <a:pt x="21" y="6"/>
                  </a:cubicBezTo>
                  <a:lnTo>
                    <a:pt x="21" y="0"/>
                  </a:lnTo>
                  <a:cubicBezTo>
                    <a:pt x="20" y="0"/>
                    <a:pt x="19" y="0"/>
                    <a:pt x="18" y="0"/>
                  </a:cubicBezTo>
                  <a:lnTo>
                    <a:pt x="3" y="0"/>
                  </a:lnTo>
                  <a:lnTo>
                    <a:pt x="3" y="15"/>
                  </a:lnTo>
                  <a:cubicBezTo>
                    <a:pt x="4" y="15"/>
                    <a:pt x="5" y="15"/>
                    <a:pt x="6" y="15"/>
                  </a:cubicBezTo>
                  <a:cubicBezTo>
                    <a:pt x="10" y="14"/>
                    <a:pt x="12" y="15"/>
                    <a:pt x="14" y="17"/>
                  </a:cubicBezTo>
                  <a:cubicBezTo>
                    <a:pt x="15" y="18"/>
                    <a:pt x="16" y="19"/>
                    <a:pt x="16" y="22"/>
                  </a:cubicBezTo>
                  <a:cubicBezTo>
                    <a:pt x="16" y="27"/>
                    <a:pt x="12" y="28"/>
                    <a:pt x="8" y="28"/>
                  </a:cubicBezTo>
                  <a:cubicBezTo>
                    <a:pt x="6" y="28"/>
                    <a:pt x="4" y="27"/>
                    <a:pt x="2" y="26"/>
                  </a:cubicBezTo>
                  <a:lnTo>
                    <a:pt x="0" y="30"/>
                  </a:lnTo>
                  <a:cubicBezTo>
                    <a:pt x="3" y="31"/>
                    <a:pt x="5" y="32"/>
                    <a:pt x="9" y="32"/>
                  </a:cubicBezTo>
                  <a:cubicBezTo>
                    <a:pt x="19" y="32"/>
                    <a:pt x="22" y="26"/>
                    <a:pt x="22" y="21"/>
                  </a:cubicBezTo>
                  <a:cubicBezTo>
                    <a:pt x="22" y="20"/>
                    <a:pt x="22" y="17"/>
                    <a:pt x="19" y="14"/>
                  </a:cubicBezTo>
                  <a:cubicBezTo>
                    <a:pt x="17" y="11"/>
                    <a:pt x="13" y="10"/>
                    <a:pt x="9" y="10"/>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00" name="Freeform 29"/>
            <p:cNvSpPr>
              <a:spLocks noEditPoints="1"/>
            </p:cNvSpPr>
            <p:nvPr/>
          </p:nvSpPr>
          <p:spPr bwMode="auto">
            <a:xfrm>
              <a:off x="5762627" y="2428875"/>
              <a:ext cx="219075" cy="304800"/>
            </a:xfrm>
            <a:custGeom>
              <a:avLst/>
              <a:gdLst/>
              <a:ahLst/>
              <a:cxnLst>
                <a:cxn ang="0">
                  <a:pos x="12" y="28"/>
                </a:cxn>
                <a:cxn ang="0">
                  <a:pos x="6" y="22"/>
                </a:cxn>
                <a:cxn ang="0">
                  <a:pos x="9" y="17"/>
                </a:cxn>
                <a:cxn ang="0">
                  <a:pos x="10" y="18"/>
                </a:cxn>
                <a:cxn ang="0">
                  <a:pos x="17" y="23"/>
                </a:cxn>
                <a:cxn ang="0">
                  <a:pos x="12" y="28"/>
                </a:cxn>
                <a:cxn ang="0">
                  <a:pos x="12" y="4"/>
                </a:cxn>
                <a:cxn ang="0">
                  <a:pos x="16" y="9"/>
                </a:cxn>
                <a:cxn ang="0">
                  <a:pos x="14" y="13"/>
                </a:cxn>
                <a:cxn ang="0">
                  <a:pos x="13" y="13"/>
                </a:cxn>
                <a:cxn ang="0">
                  <a:pos x="13" y="13"/>
                </a:cxn>
                <a:cxn ang="0">
                  <a:pos x="7" y="8"/>
                </a:cxn>
                <a:cxn ang="0">
                  <a:pos x="12" y="4"/>
                </a:cxn>
                <a:cxn ang="0">
                  <a:pos x="18" y="15"/>
                </a:cxn>
                <a:cxn ang="0">
                  <a:pos x="17" y="15"/>
                </a:cxn>
                <a:cxn ang="0">
                  <a:pos x="18" y="14"/>
                </a:cxn>
                <a:cxn ang="0">
                  <a:pos x="22" y="8"/>
                </a:cxn>
                <a:cxn ang="0">
                  <a:pos x="12" y="0"/>
                </a:cxn>
                <a:cxn ang="0">
                  <a:pos x="1" y="8"/>
                </a:cxn>
                <a:cxn ang="0">
                  <a:pos x="5" y="15"/>
                </a:cxn>
                <a:cxn ang="0">
                  <a:pos x="6" y="15"/>
                </a:cxn>
                <a:cxn ang="0">
                  <a:pos x="5" y="16"/>
                </a:cxn>
                <a:cxn ang="0">
                  <a:pos x="0" y="23"/>
                </a:cxn>
                <a:cxn ang="0">
                  <a:pos x="11" y="32"/>
                </a:cxn>
                <a:cxn ang="0">
                  <a:pos x="23" y="23"/>
                </a:cxn>
                <a:cxn ang="0">
                  <a:pos x="18" y="15"/>
                </a:cxn>
              </a:cxnLst>
              <a:rect l="0" t="0" r="r" b="b"/>
              <a:pathLst>
                <a:path w="23" h="32">
                  <a:moveTo>
                    <a:pt x="12" y="28"/>
                  </a:moveTo>
                  <a:cubicBezTo>
                    <a:pt x="9" y="28"/>
                    <a:pt x="6" y="26"/>
                    <a:pt x="6" y="22"/>
                  </a:cubicBezTo>
                  <a:cubicBezTo>
                    <a:pt x="6" y="20"/>
                    <a:pt x="8" y="18"/>
                    <a:pt x="9" y="17"/>
                  </a:cubicBezTo>
                  <a:lnTo>
                    <a:pt x="10" y="18"/>
                  </a:lnTo>
                  <a:cubicBezTo>
                    <a:pt x="13" y="18"/>
                    <a:pt x="17" y="20"/>
                    <a:pt x="17" y="23"/>
                  </a:cubicBezTo>
                  <a:cubicBezTo>
                    <a:pt x="17" y="26"/>
                    <a:pt x="15" y="28"/>
                    <a:pt x="12" y="28"/>
                  </a:cubicBezTo>
                  <a:close/>
                  <a:moveTo>
                    <a:pt x="12" y="4"/>
                  </a:moveTo>
                  <a:cubicBezTo>
                    <a:pt x="14" y="4"/>
                    <a:pt x="16" y="6"/>
                    <a:pt x="16" y="9"/>
                  </a:cubicBezTo>
                  <a:cubicBezTo>
                    <a:pt x="16" y="11"/>
                    <a:pt x="15" y="12"/>
                    <a:pt x="14" y="13"/>
                  </a:cubicBezTo>
                  <a:lnTo>
                    <a:pt x="13" y="13"/>
                  </a:lnTo>
                  <a:lnTo>
                    <a:pt x="13" y="13"/>
                  </a:lnTo>
                  <a:cubicBezTo>
                    <a:pt x="10" y="12"/>
                    <a:pt x="7" y="11"/>
                    <a:pt x="7" y="8"/>
                  </a:cubicBezTo>
                  <a:cubicBezTo>
                    <a:pt x="7" y="6"/>
                    <a:pt x="9" y="4"/>
                    <a:pt x="12" y="4"/>
                  </a:cubicBezTo>
                  <a:close/>
                  <a:moveTo>
                    <a:pt x="18" y="15"/>
                  </a:moveTo>
                  <a:lnTo>
                    <a:pt x="17" y="15"/>
                  </a:lnTo>
                  <a:lnTo>
                    <a:pt x="18" y="14"/>
                  </a:lnTo>
                  <a:cubicBezTo>
                    <a:pt x="20" y="13"/>
                    <a:pt x="22" y="12"/>
                    <a:pt x="22" y="8"/>
                  </a:cubicBezTo>
                  <a:cubicBezTo>
                    <a:pt x="22" y="4"/>
                    <a:pt x="19" y="0"/>
                    <a:pt x="12" y="0"/>
                  </a:cubicBezTo>
                  <a:cubicBezTo>
                    <a:pt x="6" y="0"/>
                    <a:pt x="1" y="3"/>
                    <a:pt x="1" y="8"/>
                  </a:cubicBezTo>
                  <a:cubicBezTo>
                    <a:pt x="1" y="12"/>
                    <a:pt x="3" y="13"/>
                    <a:pt x="5" y="15"/>
                  </a:cubicBezTo>
                  <a:lnTo>
                    <a:pt x="6" y="15"/>
                  </a:lnTo>
                  <a:lnTo>
                    <a:pt x="5" y="16"/>
                  </a:lnTo>
                  <a:cubicBezTo>
                    <a:pt x="1" y="18"/>
                    <a:pt x="0" y="20"/>
                    <a:pt x="0" y="23"/>
                  </a:cubicBezTo>
                  <a:cubicBezTo>
                    <a:pt x="0" y="28"/>
                    <a:pt x="4" y="32"/>
                    <a:pt x="11" y="32"/>
                  </a:cubicBezTo>
                  <a:cubicBezTo>
                    <a:pt x="19" y="32"/>
                    <a:pt x="23" y="28"/>
                    <a:pt x="23" y="23"/>
                  </a:cubicBezTo>
                  <a:cubicBezTo>
                    <a:pt x="23" y="19"/>
                    <a:pt x="22" y="17"/>
                    <a:pt x="18" y="15"/>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01" name="Freeform 30"/>
            <p:cNvSpPr>
              <a:spLocks noEditPoints="1"/>
            </p:cNvSpPr>
            <p:nvPr/>
          </p:nvSpPr>
          <p:spPr bwMode="auto">
            <a:xfrm>
              <a:off x="6181727" y="2428875"/>
              <a:ext cx="228600" cy="304800"/>
            </a:xfrm>
            <a:custGeom>
              <a:avLst/>
              <a:gdLst/>
              <a:ahLst/>
              <a:cxnLst>
                <a:cxn ang="0">
                  <a:pos x="12" y="27"/>
                </a:cxn>
                <a:cxn ang="0">
                  <a:pos x="7" y="16"/>
                </a:cxn>
                <a:cxn ang="0">
                  <a:pos x="12" y="4"/>
                </a:cxn>
                <a:cxn ang="0">
                  <a:pos x="17" y="17"/>
                </a:cxn>
                <a:cxn ang="0">
                  <a:pos x="12" y="27"/>
                </a:cxn>
                <a:cxn ang="0">
                  <a:pos x="12" y="0"/>
                </a:cxn>
                <a:cxn ang="0">
                  <a:pos x="0" y="16"/>
                </a:cxn>
                <a:cxn ang="0">
                  <a:pos x="12" y="32"/>
                </a:cxn>
                <a:cxn ang="0">
                  <a:pos x="24" y="16"/>
                </a:cxn>
                <a:cxn ang="0">
                  <a:pos x="12" y="0"/>
                </a:cxn>
              </a:cxnLst>
              <a:rect l="0" t="0" r="r" b="b"/>
              <a:pathLst>
                <a:path w="24" h="32">
                  <a:moveTo>
                    <a:pt x="12" y="27"/>
                  </a:moveTo>
                  <a:cubicBezTo>
                    <a:pt x="8" y="27"/>
                    <a:pt x="7" y="23"/>
                    <a:pt x="7" y="16"/>
                  </a:cubicBezTo>
                  <a:cubicBezTo>
                    <a:pt x="7" y="11"/>
                    <a:pt x="7" y="4"/>
                    <a:pt x="12" y="4"/>
                  </a:cubicBezTo>
                  <a:cubicBezTo>
                    <a:pt x="16" y="4"/>
                    <a:pt x="17" y="10"/>
                    <a:pt x="17" y="17"/>
                  </a:cubicBezTo>
                  <a:cubicBezTo>
                    <a:pt x="17" y="21"/>
                    <a:pt x="17" y="27"/>
                    <a:pt x="12" y="27"/>
                  </a:cubicBezTo>
                  <a:close/>
                  <a:moveTo>
                    <a:pt x="12" y="0"/>
                  </a:moveTo>
                  <a:cubicBezTo>
                    <a:pt x="5" y="0"/>
                    <a:pt x="0" y="6"/>
                    <a:pt x="0" y="16"/>
                  </a:cubicBezTo>
                  <a:cubicBezTo>
                    <a:pt x="0" y="26"/>
                    <a:pt x="4" y="32"/>
                    <a:pt x="12" y="32"/>
                  </a:cubicBezTo>
                  <a:cubicBezTo>
                    <a:pt x="20" y="32"/>
                    <a:pt x="24" y="26"/>
                    <a:pt x="24" y="16"/>
                  </a:cubicBezTo>
                  <a:cubicBezTo>
                    <a:pt x="24" y="6"/>
                    <a:pt x="20" y="0"/>
                    <a:pt x="12" y="0"/>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02" name="Freeform 31"/>
            <p:cNvSpPr>
              <a:spLocks/>
            </p:cNvSpPr>
            <p:nvPr/>
          </p:nvSpPr>
          <p:spPr bwMode="auto">
            <a:xfrm>
              <a:off x="5305427" y="1000125"/>
              <a:ext cx="123825" cy="85725"/>
            </a:xfrm>
            <a:custGeom>
              <a:avLst/>
              <a:gdLst/>
              <a:ahLst/>
              <a:cxnLst>
                <a:cxn ang="0">
                  <a:pos x="7" y="8"/>
                </a:cxn>
                <a:cxn ang="0">
                  <a:pos x="13" y="5"/>
                </a:cxn>
                <a:cxn ang="0">
                  <a:pos x="0" y="9"/>
                </a:cxn>
                <a:cxn ang="0">
                  <a:pos x="7" y="8"/>
                </a:cxn>
              </a:cxnLst>
              <a:rect l="0" t="0" r="r" b="b"/>
              <a:pathLst>
                <a:path w="13" h="9">
                  <a:moveTo>
                    <a:pt x="7" y="8"/>
                  </a:moveTo>
                  <a:cubicBezTo>
                    <a:pt x="10" y="6"/>
                    <a:pt x="11" y="5"/>
                    <a:pt x="13" y="5"/>
                  </a:cubicBezTo>
                  <a:cubicBezTo>
                    <a:pt x="12" y="4"/>
                    <a:pt x="3" y="0"/>
                    <a:pt x="0" y="9"/>
                  </a:cubicBezTo>
                  <a:cubicBezTo>
                    <a:pt x="3" y="6"/>
                    <a:pt x="7" y="8"/>
                    <a:pt x="7" y="8"/>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03" name="Freeform 32"/>
            <p:cNvSpPr>
              <a:spLocks/>
            </p:cNvSpPr>
            <p:nvPr/>
          </p:nvSpPr>
          <p:spPr bwMode="auto">
            <a:xfrm>
              <a:off x="5248277" y="1104900"/>
              <a:ext cx="104775" cy="85725"/>
            </a:xfrm>
            <a:custGeom>
              <a:avLst/>
              <a:gdLst/>
              <a:ahLst/>
              <a:cxnLst>
                <a:cxn ang="0">
                  <a:pos x="11" y="0"/>
                </a:cxn>
                <a:cxn ang="0">
                  <a:pos x="0" y="6"/>
                </a:cxn>
                <a:cxn ang="0">
                  <a:pos x="0" y="9"/>
                </a:cxn>
                <a:cxn ang="0">
                  <a:pos x="8" y="5"/>
                </a:cxn>
                <a:cxn ang="0">
                  <a:pos x="11" y="0"/>
                </a:cxn>
              </a:cxnLst>
              <a:rect l="0" t="0" r="r" b="b"/>
              <a:pathLst>
                <a:path w="11" h="9">
                  <a:moveTo>
                    <a:pt x="11" y="0"/>
                  </a:moveTo>
                  <a:cubicBezTo>
                    <a:pt x="6" y="0"/>
                    <a:pt x="1" y="1"/>
                    <a:pt x="0" y="6"/>
                  </a:cubicBezTo>
                  <a:lnTo>
                    <a:pt x="0" y="9"/>
                  </a:lnTo>
                  <a:cubicBezTo>
                    <a:pt x="2" y="4"/>
                    <a:pt x="7" y="5"/>
                    <a:pt x="8" y="5"/>
                  </a:cubicBezTo>
                  <a:cubicBezTo>
                    <a:pt x="9" y="2"/>
                    <a:pt x="10" y="0"/>
                    <a:pt x="11" y="0"/>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04" name="Freeform 33"/>
            <p:cNvSpPr>
              <a:spLocks/>
            </p:cNvSpPr>
            <p:nvPr/>
          </p:nvSpPr>
          <p:spPr bwMode="auto">
            <a:xfrm>
              <a:off x="5238752" y="1181100"/>
              <a:ext cx="85725" cy="95250"/>
            </a:xfrm>
            <a:custGeom>
              <a:avLst/>
              <a:gdLst/>
              <a:ahLst/>
              <a:cxnLst>
                <a:cxn ang="0">
                  <a:pos x="9" y="5"/>
                </a:cxn>
                <a:cxn ang="0">
                  <a:pos x="8" y="0"/>
                </a:cxn>
                <a:cxn ang="0">
                  <a:pos x="4" y="10"/>
                </a:cxn>
                <a:cxn ang="0">
                  <a:pos x="9" y="5"/>
                </a:cxn>
              </a:cxnLst>
              <a:rect l="0" t="0" r="r" b="b"/>
              <a:pathLst>
                <a:path w="9" h="10">
                  <a:moveTo>
                    <a:pt x="9" y="5"/>
                  </a:moveTo>
                  <a:cubicBezTo>
                    <a:pt x="8" y="4"/>
                    <a:pt x="8" y="2"/>
                    <a:pt x="8" y="0"/>
                  </a:cubicBezTo>
                  <a:cubicBezTo>
                    <a:pt x="7" y="1"/>
                    <a:pt x="0" y="4"/>
                    <a:pt x="4" y="10"/>
                  </a:cubicBezTo>
                  <a:cubicBezTo>
                    <a:pt x="3" y="7"/>
                    <a:pt x="8" y="5"/>
                    <a:pt x="9" y="5"/>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05" name="Freeform 34"/>
            <p:cNvSpPr>
              <a:spLocks/>
            </p:cNvSpPr>
            <p:nvPr/>
          </p:nvSpPr>
          <p:spPr bwMode="auto">
            <a:xfrm>
              <a:off x="5276852" y="1257300"/>
              <a:ext cx="76200" cy="104775"/>
            </a:xfrm>
            <a:custGeom>
              <a:avLst/>
              <a:gdLst/>
              <a:ahLst/>
              <a:cxnLst>
                <a:cxn ang="0">
                  <a:pos x="6" y="0"/>
                </a:cxn>
                <a:cxn ang="0">
                  <a:pos x="8" y="5"/>
                </a:cxn>
                <a:cxn ang="0">
                  <a:pos x="7" y="11"/>
                </a:cxn>
                <a:cxn ang="0">
                  <a:pos x="6" y="0"/>
                </a:cxn>
              </a:cxnLst>
              <a:rect l="0" t="0" r="r" b="b"/>
              <a:pathLst>
                <a:path w="8" h="11">
                  <a:moveTo>
                    <a:pt x="6" y="0"/>
                  </a:moveTo>
                  <a:cubicBezTo>
                    <a:pt x="6" y="3"/>
                    <a:pt x="8" y="5"/>
                    <a:pt x="8" y="5"/>
                  </a:cubicBezTo>
                  <a:cubicBezTo>
                    <a:pt x="8" y="5"/>
                    <a:pt x="4" y="7"/>
                    <a:pt x="7" y="11"/>
                  </a:cubicBezTo>
                  <a:cubicBezTo>
                    <a:pt x="0" y="7"/>
                    <a:pt x="5" y="1"/>
                    <a:pt x="6" y="0"/>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06" name="Freeform 35"/>
            <p:cNvSpPr>
              <a:spLocks/>
            </p:cNvSpPr>
            <p:nvPr/>
          </p:nvSpPr>
          <p:spPr bwMode="auto">
            <a:xfrm>
              <a:off x="5324477" y="1038225"/>
              <a:ext cx="476250" cy="419100"/>
            </a:xfrm>
            <a:custGeom>
              <a:avLst/>
              <a:gdLst/>
              <a:ahLst/>
              <a:cxnLst>
                <a:cxn ang="0">
                  <a:pos x="26" y="32"/>
                </a:cxn>
                <a:cxn ang="0">
                  <a:pos x="45" y="44"/>
                </a:cxn>
                <a:cxn ang="0">
                  <a:pos x="40" y="31"/>
                </a:cxn>
                <a:cxn ang="0">
                  <a:pos x="50" y="33"/>
                </a:cxn>
                <a:cxn ang="0">
                  <a:pos x="42" y="18"/>
                </a:cxn>
                <a:cxn ang="0">
                  <a:pos x="23" y="7"/>
                </a:cxn>
                <a:cxn ang="0">
                  <a:pos x="7" y="9"/>
                </a:cxn>
                <a:cxn ang="0">
                  <a:pos x="4" y="19"/>
                </a:cxn>
                <a:cxn ang="0">
                  <a:pos x="13" y="28"/>
                </a:cxn>
                <a:cxn ang="0">
                  <a:pos x="26" y="32"/>
                </a:cxn>
              </a:cxnLst>
              <a:rect l="0" t="0" r="r" b="b"/>
              <a:pathLst>
                <a:path w="50" h="44">
                  <a:moveTo>
                    <a:pt x="26" y="32"/>
                  </a:moveTo>
                  <a:cubicBezTo>
                    <a:pt x="32" y="39"/>
                    <a:pt x="38" y="41"/>
                    <a:pt x="45" y="44"/>
                  </a:cubicBezTo>
                  <a:cubicBezTo>
                    <a:pt x="41" y="41"/>
                    <a:pt x="40" y="35"/>
                    <a:pt x="40" y="31"/>
                  </a:cubicBezTo>
                  <a:cubicBezTo>
                    <a:pt x="42" y="32"/>
                    <a:pt x="46" y="33"/>
                    <a:pt x="50" y="33"/>
                  </a:cubicBezTo>
                  <a:cubicBezTo>
                    <a:pt x="44" y="29"/>
                    <a:pt x="42" y="24"/>
                    <a:pt x="42" y="18"/>
                  </a:cubicBezTo>
                  <a:cubicBezTo>
                    <a:pt x="37" y="16"/>
                    <a:pt x="34" y="16"/>
                    <a:pt x="23" y="7"/>
                  </a:cubicBezTo>
                  <a:cubicBezTo>
                    <a:pt x="14" y="0"/>
                    <a:pt x="7" y="5"/>
                    <a:pt x="7" y="9"/>
                  </a:cubicBezTo>
                  <a:cubicBezTo>
                    <a:pt x="6" y="10"/>
                    <a:pt x="0" y="13"/>
                    <a:pt x="4" y="19"/>
                  </a:cubicBezTo>
                  <a:cubicBezTo>
                    <a:pt x="4" y="22"/>
                    <a:pt x="5" y="29"/>
                    <a:pt x="13" y="28"/>
                  </a:cubicBezTo>
                  <a:cubicBezTo>
                    <a:pt x="15" y="28"/>
                    <a:pt x="21" y="25"/>
                    <a:pt x="26" y="32"/>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07" name="Freeform 36"/>
            <p:cNvSpPr>
              <a:spLocks/>
            </p:cNvSpPr>
            <p:nvPr/>
          </p:nvSpPr>
          <p:spPr bwMode="auto">
            <a:xfrm>
              <a:off x="5257802" y="1533525"/>
              <a:ext cx="123825" cy="85725"/>
            </a:xfrm>
            <a:custGeom>
              <a:avLst/>
              <a:gdLst/>
              <a:ahLst/>
              <a:cxnLst>
                <a:cxn ang="0">
                  <a:pos x="9" y="5"/>
                </a:cxn>
                <a:cxn ang="0">
                  <a:pos x="13" y="0"/>
                </a:cxn>
                <a:cxn ang="0">
                  <a:pos x="2" y="9"/>
                </a:cxn>
                <a:cxn ang="0">
                  <a:pos x="9" y="5"/>
                </a:cxn>
              </a:cxnLst>
              <a:rect l="0" t="0" r="r" b="b"/>
              <a:pathLst>
                <a:path w="13" h="9">
                  <a:moveTo>
                    <a:pt x="9" y="5"/>
                  </a:moveTo>
                  <a:cubicBezTo>
                    <a:pt x="10" y="4"/>
                    <a:pt x="10" y="1"/>
                    <a:pt x="13" y="0"/>
                  </a:cubicBezTo>
                  <a:cubicBezTo>
                    <a:pt x="12" y="0"/>
                    <a:pt x="0" y="0"/>
                    <a:pt x="2" y="9"/>
                  </a:cubicBezTo>
                  <a:cubicBezTo>
                    <a:pt x="3" y="4"/>
                    <a:pt x="8" y="5"/>
                    <a:pt x="9" y="5"/>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08" name="Freeform 37"/>
            <p:cNvSpPr>
              <a:spLocks/>
            </p:cNvSpPr>
            <p:nvPr/>
          </p:nvSpPr>
          <p:spPr bwMode="auto">
            <a:xfrm>
              <a:off x="5219702" y="1619250"/>
              <a:ext cx="104775" cy="114300"/>
            </a:xfrm>
            <a:custGeom>
              <a:avLst/>
              <a:gdLst/>
              <a:ahLst/>
              <a:cxnLst>
                <a:cxn ang="0">
                  <a:pos x="11" y="6"/>
                </a:cxn>
                <a:cxn ang="0">
                  <a:pos x="11" y="0"/>
                </a:cxn>
                <a:cxn ang="0">
                  <a:pos x="5" y="12"/>
                </a:cxn>
                <a:cxn ang="0">
                  <a:pos x="11" y="6"/>
                </a:cxn>
              </a:cxnLst>
              <a:rect l="0" t="0" r="r" b="b"/>
              <a:pathLst>
                <a:path w="11" h="12">
                  <a:moveTo>
                    <a:pt x="11" y="6"/>
                  </a:moveTo>
                  <a:cubicBezTo>
                    <a:pt x="10" y="5"/>
                    <a:pt x="10" y="3"/>
                    <a:pt x="11" y="0"/>
                  </a:cubicBezTo>
                  <a:cubicBezTo>
                    <a:pt x="9" y="1"/>
                    <a:pt x="0" y="5"/>
                    <a:pt x="5" y="12"/>
                  </a:cubicBezTo>
                  <a:cubicBezTo>
                    <a:pt x="5" y="8"/>
                    <a:pt x="9" y="7"/>
                    <a:pt x="11" y="6"/>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09" name="Freeform 38"/>
            <p:cNvSpPr>
              <a:spLocks/>
            </p:cNvSpPr>
            <p:nvPr/>
          </p:nvSpPr>
          <p:spPr bwMode="auto">
            <a:xfrm>
              <a:off x="5267327" y="1704975"/>
              <a:ext cx="95250" cy="104775"/>
            </a:xfrm>
            <a:custGeom>
              <a:avLst/>
              <a:gdLst/>
              <a:ahLst/>
              <a:cxnLst>
                <a:cxn ang="0">
                  <a:pos x="10" y="4"/>
                </a:cxn>
                <a:cxn ang="0">
                  <a:pos x="6" y="0"/>
                </a:cxn>
                <a:cxn ang="0">
                  <a:pos x="7" y="11"/>
                </a:cxn>
                <a:cxn ang="0">
                  <a:pos x="10" y="4"/>
                </a:cxn>
              </a:cxnLst>
              <a:rect l="0" t="0" r="r" b="b"/>
              <a:pathLst>
                <a:path w="10" h="11">
                  <a:moveTo>
                    <a:pt x="10" y="4"/>
                  </a:moveTo>
                  <a:cubicBezTo>
                    <a:pt x="9" y="3"/>
                    <a:pt x="7" y="2"/>
                    <a:pt x="6" y="0"/>
                  </a:cubicBezTo>
                  <a:cubicBezTo>
                    <a:pt x="6" y="1"/>
                    <a:pt x="0" y="7"/>
                    <a:pt x="7" y="11"/>
                  </a:cubicBezTo>
                  <a:cubicBezTo>
                    <a:pt x="6" y="8"/>
                    <a:pt x="8" y="5"/>
                    <a:pt x="10" y="4"/>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10" name="Freeform 39"/>
            <p:cNvSpPr>
              <a:spLocks/>
            </p:cNvSpPr>
            <p:nvPr/>
          </p:nvSpPr>
          <p:spPr bwMode="auto">
            <a:xfrm>
              <a:off x="5353052" y="1762125"/>
              <a:ext cx="76200" cy="95250"/>
            </a:xfrm>
            <a:custGeom>
              <a:avLst/>
              <a:gdLst/>
              <a:ahLst/>
              <a:cxnLst>
                <a:cxn ang="0">
                  <a:pos x="7" y="4"/>
                </a:cxn>
                <a:cxn ang="0">
                  <a:pos x="2" y="0"/>
                </a:cxn>
                <a:cxn ang="0">
                  <a:pos x="8" y="10"/>
                </a:cxn>
                <a:cxn ang="0">
                  <a:pos x="7" y="4"/>
                </a:cxn>
              </a:cxnLst>
              <a:rect l="0" t="0" r="r" b="b"/>
              <a:pathLst>
                <a:path w="8" h="10">
                  <a:moveTo>
                    <a:pt x="7" y="4"/>
                  </a:moveTo>
                  <a:cubicBezTo>
                    <a:pt x="6" y="3"/>
                    <a:pt x="3" y="3"/>
                    <a:pt x="2" y="0"/>
                  </a:cubicBezTo>
                  <a:cubicBezTo>
                    <a:pt x="2" y="1"/>
                    <a:pt x="0" y="10"/>
                    <a:pt x="8" y="10"/>
                  </a:cubicBezTo>
                  <a:cubicBezTo>
                    <a:pt x="5" y="9"/>
                    <a:pt x="6" y="5"/>
                    <a:pt x="7" y="4"/>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11" name="Freeform 40"/>
            <p:cNvSpPr>
              <a:spLocks/>
            </p:cNvSpPr>
            <p:nvPr/>
          </p:nvSpPr>
          <p:spPr bwMode="auto">
            <a:xfrm>
              <a:off x="6334127" y="723900"/>
              <a:ext cx="114300" cy="57150"/>
            </a:xfrm>
            <a:custGeom>
              <a:avLst/>
              <a:gdLst/>
              <a:ahLst/>
              <a:cxnLst>
                <a:cxn ang="0">
                  <a:pos x="9" y="6"/>
                </a:cxn>
                <a:cxn ang="0">
                  <a:pos x="0" y="2"/>
                </a:cxn>
                <a:cxn ang="0">
                  <a:pos x="6" y="0"/>
                </a:cxn>
                <a:cxn ang="0">
                  <a:pos x="7" y="0"/>
                </a:cxn>
                <a:cxn ang="0">
                  <a:pos x="9" y="6"/>
                </a:cxn>
              </a:cxnLst>
              <a:rect l="0" t="0" r="r" b="b"/>
              <a:pathLst>
                <a:path w="12" h="6">
                  <a:moveTo>
                    <a:pt x="9" y="6"/>
                  </a:moveTo>
                  <a:cubicBezTo>
                    <a:pt x="7" y="4"/>
                    <a:pt x="4" y="3"/>
                    <a:pt x="0" y="2"/>
                  </a:cubicBezTo>
                  <a:cubicBezTo>
                    <a:pt x="2" y="1"/>
                    <a:pt x="4" y="0"/>
                    <a:pt x="6" y="0"/>
                  </a:cubicBezTo>
                  <a:lnTo>
                    <a:pt x="7" y="0"/>
                  </a:lnTo>
                  <a:cubicBezTo>
                    <a:pt x="10" y="1"/>
                    <a:pt x="12" y="3"/>
                    <a:pt x="9" y="6"/>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12" name="Freeform 41"/>
            <p:cNvSpPr>
              <a:spLocks/>
            </p:cNvSpPr>
            <p:nvPr/>
          </p:nvSpPr>
          <p:spPr bwMode="auto">
            <a:xfrm>
              <a:off x="5838827" y="1000125"/>
              <a:ext cx="323850" cy="104775"/>
            </a:xfrm>
            <a:custGeom>
              <a:avLst/>
              <a:gdLst/>
              <a:ahLst/>
              <a:cxnLst>
                <a:cxn ang="0">
                  <a:pos x="0" y="1"/>
                </a:cxn>
                <a:cxn ang="0">
                  <a:pos x="16" y="2"/>
                </a:cxn>
                <a:cxn ang="0">
                  <a:pos x="32" y="1"/>
                </a:cxn>
                <a:cxn ang="0">
                  <a:pos x="34" y="5"/>
                </a:cxn>
                <a:cxn ang="0">
                  <a:pos x="32" y="6"/>
                </a:cxn>
                <a:cxn ang="0">
                  <a:pos x="20" y="7"/>
                </a:cxn>
                <a:cxn ang="0">
                  <a:pos x="0" y="1"/>
                </a:cxn>
              </a:cxnLst>
              <a:rect l="0" t="0" r="r" b="b"/>
              <a:pathLst>
                <a:path w="34" h="11">
                  <a:moveTo>
                    <a:pt x="0" y="1"/>
                  </a:moveTo>
                  <a:cubicBezTo>
                    <a:pt x="5" y="4"/>
                    <a:pt x="12" y="3"/>
                    <a:pt x="16" y="2"/>
                  </a:cubicBezTo>
                  <a:cubicBezTo>
                    <a:pt x="27" y="0"/>
                    <a:pt x="30" y="1"/>
                    <a:pt x="32" y="1"/>
                  </a:cubicBezTo>
                  <a:cubicBezTo>
                    <a:pt x="34" y="2"/>
                    <a:pt x="34" y="4"/>
                    <a:pt x="34" y="5"/>
                  </a:cubicBezTo>
                  <a:cubicBezTo>
                    <a:pt x="34" y="5"/>
                    <a:pt x="33" y="6"/>
                    <a:pt x="32" y="6"/>
                  </a:cubicBezTo>
                  <a:cubicBezTo>
                    <a:pt x="30" y="5"/>
                    <a:pt x="26" y="5"/>
                    <a:pt x="20" y="7"/>
                  </a:cubicBezTo>
                  <a:cubicBezTo>
                    <a:pt x="6" y="11"/>
                    <a:pt x="1" y="4"/>
                    <a:pt x="0" y="1"/>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13" name="Freeform 42"/>
            <p:cNvSpPr>
              <a:spLocks/>
            </p:cNvSpPr>
            <p:nvPr/>
          </p:nvSpPr>
          <p:spPr bwMode="auto">
            <a:xfrm>
              <a:off x="5324477" y="1076325"/>
              <a:ext cx="1714500" cy="1228725"/>
            </a:xfrm>
            <a:custGeom>
              <a:avLst/>
              <a:gdLst/>
              <a:ahLst/>
              <a:cxnLst>
                <a:cxn ang="0">
                  <a:pos x="168" y="28"/>
                </a:cxn>
                <a:cxn ang="0">
                  <a:pos x="162" y="38"/>
                </a:cxn>
                <a:cxn ang="0">
                  <a:pos x="164" y="63"/>
                </a:cxn>
                <a:cxn ang="0">
                  <a:pos x="177" y="43"/>
                </a:cxn>
                <a:cxn ang="0">
                  <a:pos x="177" y="33"/>
                </a:cxn>
                <a:cxn ang="0">
                  <a:pos x="177" y="26"/>
                </a:cxn>
                <a:cxn ang="0">
                  <a:pos x="176" y="12"/>
                </a:cxn>
                <a:cxn ang="0">
                  <a:pos x="151" y="10"/>
                </a:cxn>
                <a:cxn ang="0">
                  <a:pos x="133" y="95"/>
                </a:cxn>
                <a:cxn ang="0">
                  <a:pos x="127" y="114"/>
                </a:cxn>
                <a:cxn ang="0">
                  <a:pos x="105" y="115"/>
                </a:cxn>
                <a:cxn ang="0">
                  <a:pos x="101" y="69"/>
                </a:cxn>
                <a:cxn ang="0">
                  <a:pos x="81" y="73"/>
                </a:cxn>
                <a:cxn ang="0">
                  <a:pos x="85" y="66"/>
                </a:cxn>
                <a:cxn ang="0">
                  <a:pos x="62" y="64"/>
                </a:cxn>
                <a:cxn ang="0">
                  <a:pos x="69" y="56"/>
                </a:cxn>
                <a:cxn ang="0">
                  <a:pos x="45" y="55"/>
                </a:cxn>
                <a:cxn ang="0">
                  <a:pos x="54" y="47"/>
                </a:cxn>
                <a:cxn ang="0">
                  <a:pos x="15" y="48"/>
                </a:cxn>
                <a:cxn ang="0">
                  <a:pos x="6" y="54"/>
                </a:cxn>
                <a:cxn ang="0">
                  <a:pos x="8" y="67"/>
                </a:cxn>
                <a:cxn ang="0">
                  <a:pos x="22" y="71"/>
                </a:cxn>
                <a:cxn ang="0">
                  <a:pos x="48" y="65"/>
                </a:cxn>
                <a:cxn ang="0">
                  <a:pos x="61" y="101"/>
                </a:cxn>
                <a:cxn ang="0">
                  <a:pos x="55" y="117"/>
                </a:cxn>
                <a:cxn ang="0">
                  <a:pos x="8" y="117"/>
                </a:cxn>
                <a:cxn ang="0">
                  <a:pos x="8" y="129"/>
                </a:cxn>
                <a:cxn ang="0">
                  <a:pos x="163" y="129"/>
                </a:cxn>
                <a:cxn ang="0">
                  <a:pos x="163" y="117"/>
                </a:cxn>
                <a:cxn ang="0">
                  <a:pos x="141" y="117"/>
                </a:cxn>
                <a:cxn ang="0">
                  <a:pos x="144" y="89"/>
                </a:cxn>
                <a:cxn ang="0">
                  <a:pos x="156" y="14"/>
                </a:cxn>
                <a:cxn ang="0">
                  <a:pos x="168" y="28"/>
                </a:cxn>
              </a:cxnLst>
              <a:rect l="0" t="0" r="r" b="b"/>
              <a:pathLst>
                <a:path w="180" h="129">
                  <a:moveTo>
                    <a:pt x="168" y="28"/>
                  </a:moveTo>
                  <a:cubicBezTo>
                    <a:pt x="165" y="34"/>
                    <a:pt x="164" y="33"/>
                    <a:pt x="162" y="38"/>
                  </a:cubicBezTo>
                  <a:cubicBezTo>
                    <a:pt x="159" y="43"/>
                    <a:pt x="157" y="55"/>
                    <a:pt x="164" y="63"/>
                  </a:cubicBezTo>
                  <a:cubicBezTo>
                    <a:pt x="165" y="52"/>
                    <a:pt x="174" y="47"/>
                    <a:pt x="177" y="43"/>
                  </a:cubicBezTo>
                  <a:cubicBezTo>
                    <a:pt x="180" y="39"/>
                    <a:pt x="179" y="35"/>
                    <a:pt x="177" y="33"/>
                  </a:cubicBezTo>
                  <a:cubicBezTo>
                    <a:pt x="176" y="30"/>
                    <a:pt x="177" y="28"/>
                    <a:pt x="177" y="26"/>
                  </a:cubicBezTo>
                  <a:cubicBezTo>
                    <a:pt x="179" y="20"/>
                    <a:pt x="178" y="16"/>
                    <a:pt x="176" y="12"/>
                  </a:cubicBezTo>
                  <a:cubicBezTo>
                    <a:pt x="174" y="6"/>
                    <a:pt x="162" y="0"/>
                    <a:pt x="151" y="10"/>
                  </a:cubicBezTo>
                  <a:cubicBezTo>
                    <a:pt x="150" y="11"/>
                    <a:pt x="117" y="38"/>
                    <a:pt x="133" y="95"/>
                  </a:cubicBezTo>
                  <a:cubicBezTo>
                    <a:pt x="136" y="104"/>
                    <a:pt x="131" y="111"/>
                    <a:pt x="127" y="114"/>
                  </a:cubicBezTo>
                  <a:cubicBezTo>
                    <a:pt x="122" y="118"/>
                    <a:pt x="113" y="120"/>
                    <a:pt x="105" y="115"/>
                  </a:cubicBezTo>
                  <a:cubicBezTo>
                    <a:pt x="88" y="102"/>
                    <a:pt x="96" y="78"/>
                    <a:pt x="101" y="69"/>
                  </a:cubicBezTo>
                  <a:cubicBezTo>
                    <a:pt x="100" y="70"/>
                    <a:pt x="93" y="73"/>
                    <a:pt x="81" y="73"/>
                  </a:cubicBezTo>
                  <a:cubicBezTo>
                    <a:pt x="82" y="71"/>
                    <a:pt x="85" y="67"/>
                    <a:pt x="85" y="66"/>
                  </a:cubicBezTo>
                  <a:cubicBezTo>
                    <a:pt x="74" y="72"/>
                    <a:pt x="64" y="66"/>
                    <a:pt x="62" y="64"/>
                  </a:cubicBezTo>
                  <a:cubicBezTo>
                    <a:pt x="65" y="62"/>
                    <a:pt x="67" y="61"/>
                    <a:pt x="69" y="56"/>
                  </a:cubicBezTo>
                  <a:cubicBezTo>
                    <a:pt x="66" y="59"/>
                    <a:pt x="54" y="61"/>
                    <a:pt x="45" y="55"/>
                  </a:cubicBezTo>
                  <a:cubicBezTo>
                    <a:pt x="50" y="53"/>
                    <a:pt x="53" y="49"/>
                    <a:pt x="54" y="47"/>
                  </a:cubicBezTo>
                  <a:cubicBezTo>
                    <a:pt x="51" y="48"/>
                    <a:pt x="33" y="52"/>
                    <a:pt x="15" y="48"/>
                  </a:cubicBezTo>
                  <a:cubicBezTo>
                    <a:pt x="8" y="46"/>
                    <a:pt x="6" y="52"/>
                    <a:pt x="6" y="54"/>
                  </a:cubicBezTo>
                  <a:cubicBezTo>
                    <a:pt x="2" y="57"/>
                    <a:pt x="0" y="65"/>
                    <a:pt x="8" y="67"/>
                  </a:cubicBezTo>
                  <a:cubicBezTo>
                    <a:pt x="8" y="70"/>
                    <a:pt x="10" y="77"/>
                    <a:pt x="22" y="71"/>
                  </a:cubicBezTo>
                  <a:cubicBezTo>
                    <a:pt x="30" y="65"/>
                    <a:pt x="42" y="64"/>
                    <a:pt x="48" y="65"/>
                  </a:cubicBezTo>
                  <a:cubicBezTo>
                    <a:pt x="45" y="76"/>
                    <a:pt x="47" y="81"/>
                    <a:pt x="61" y="101"/>
                  </a:cubicBezTo>
                  <a:cubicBezTo>
                    <a:pt x="66" y="108"/>
                    <a:pt x="65" y="117"/>
                    <a:pt x="55" y="117"/>
                  </a:cubicBezTo>
                  <a:cubicBezTo>
                    <a:pt x="53" y="117"/>
                    <a:pt x="8" y="117"/>
                    <a:pt x="8" y="117"/>
                  </a:cubicBezTo>
                  <a:lnTo>
                    <a:pt x="8" y="129"/>
                  </a:lnTo>
                  <a:lnTo>
                    <a:pt x="163" y="129"/>
                  </a:lnTo>
                  <a:lnTo>
                    <a:pt x="163" y="117"/>
                  </a:lnTo>
                  <a:cubicBezTo>
                    <a:pt x="163" y="117"/>
                    <a:pt x="143" y="117"/>
                    <a:pt x="141" y="117"/>
                  </a:cubicBezTo>
                  <a:cubicBezTo>
                    <a:pt x="151" y="109"/>
                    <a:pt x="145" y="93"/>
                    <a:pt x="144" y="89"/>
                  </a:cubicBezTo>
                  <a:cubicBezTo>
                    <a:pt x="129" y="42"/>
                    <a:pt x="150" y="20"/>
                    <a:pt x="156" y="14"/>
                  </a:cubicBezTo>
                  <a:cubicBezTo>
                    <a:pt x="165" y="7"/>
                    <a:pt x="178" y="14"/>
                    <a:pt x="168" y="28"/>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14" name="Freeform 43"/>
            <p:cNvSpPr>
              <a:spLocks noEditPoints="1"/>
            </p:cNvSpPr>
            <p:nvPr/>
          </p:nvSpPr>
          <p:spPr bwMode="auto">
            <a:xfrm>
              <a:off x="5753102" y="685800"/>
              <a:ext cx="933450" cy="1038225"/>
            </a:xfrm>
            <a:custGeom>
              <a:avLst/>
              <a:gdLst/>
              <a:ahLst/>
              <a:cxnLst>
                <a:cxn ang="0">
                  <a:pos x="40" y="13"/>
                </a:cxn>
                <a:cxn ang="0">
                  <a:pos x="43" y="19"/>
                </a:cxn>
                <a:cxn ang="0">
                  <a:pos x="72" y="31"/>
                </a:cxn>
                <a:cxn ang="0">
                  <a:pos x="78" y="20"/>
                </a:cxn>
                <a:cxn ang="0">
                  <a:pos x="63" y="17"/>
                </a:cxn>
                <a:cxn ang="0">
                  <a:pos x="68" y="12"/>
                </a:cxn>
                <a:cxn ang="0">
                  <a:pos x="24" y="15"/>
                </a:cxn>
                <a:cxn ang="0">
                  <a:pos x="23" y="20"/>
                </a:cxn>
                <a:cxn ang="0">
                  <a:pos x="30" y="19"/>
                </a:cxn>
                <a:cxn ang="0">
                  <a:pos x="25" y="32"/>
                </a:cxn>
                <a:cxn ang="0">
                  <a:pos x="46" y="41"/>
                </a:cxn>
                <a:cxn ang="0">
                  <a:pos x="30" y="42"/>
                </a:cxn>
                <a:cxn ang="0">
                  <a:pos x="28" y="50"/>
                </a:cxn>
                <a:cxn ang="0">
                  <a:pos x="51" y="45"/>
                </a:cxn>
                <a:cxn ang="0">
                  <a:pos x="21" y="55"/>
                </a:cxn>
                <a:cxn ang="0">
                  <a:pos x="2" y="56"/>
                </a:cxn>
                <a:cxn ang="0">
                  <a:pos x="14" y="71"/>
                </a:cxn>
                <a:cxn ang="0">
                  <a:pos x="14" y="79"/>
                </a:cxn>
                <a:cxn ang="0">
                  <a:pos x="24" y="78"/>
                </a:cxn>
                <a:cxn ang="0">
                  <a:pos x="8" y="95"/>
                </a:cxn>
                <a:cxn ang="0">
                  <a:pos x="33" y="86"/>
                </a:cxn>
                <a:cxn ang="0">
                  <a:pos x="29" y="95"/>
                </a:cxn>
                <a:cxn ang="0">
                  <a:pos x="45" y="89"/>
                </a:cxn>
                <a:cxn ang="0">
                  <a:pos x="43" y="109"/>
                </a:cxn>
                <a:cxn ang="0">
                  <a:pos x="59" y="80"/>
                </a:cxn>
                <a:cxn ang="0">
                  <a:pos x="63" y="90"/>
                </a:cxn>
                <a:cxn ang="0">
                  <a:pos x="72" y="88"/>
                </a:cxn>
                <a:cxn ang="0">
                  <a:pos x="71" y="69"/>
                </a:cxn>
                <a:cxn ang="0">
                  <a:pos x="74" y="80"/>
                </a:cxn>
                <a:cxn ang="0">
                  <a:pos x="80" y="69"/>
                </a:cxn>
                <a:cxn ang="0">
                  <a:pos x="79" y="52"/>
                </a:cxn>
                <a:cxn ang="0">
                  <a:pos x="86" y="73"/>
                </a:cxn>
              </a:cxnLst>
              <a:rect l="0" t="0" r="r" b="b"/>
              <a:pathLst>
                <a:path w="98" h="109">
                  <a:moveTo>
                    <a:pt x="43" y="19"/>
                  </a:moveTo>
                  <a:cubicBezTo>
                    <a:pt x="43" y="17"/>
                    <a:pt x="41" y="14"/>
                    <a:pt x="40" y="13"/>
                  </a:cubicBezTo>
                  <a:cubicBezTo>
                    <a:pt x="45" y="11"/>
                    <a:pt x="52" y="12"/>
                    <a:pt x="53" y="13"/>
                  </a:cubicBezTo>
                  <a:cubicBezTo>
                    <a:pt x="48" y="14"/>
                    <a:pt x="45" y="16"/>
                    <a:pt x="43" y="19"/>
                  </a:cubicBezTo>
                  <a:close/>
                  <a:moveTo>
                    <a:pt x="79" y="25"/>
                  </a:moveTo>
                  <a:cubicBezTo>
                    <a:pt x="78" y="26"/>
                    <a:pt x="74" y="30"/>
                    <a:pt x="72" y="31"/>
                  </a:cubicBezTo>
                  <a:cubicBezTo>
                    <a:pt x="70" y="31"/>
                    <a:pt x="70" y="30"/>
                    <a:pt x="71" y="29"/>
                  </a:cubicBezTo>
                  <a:cubicBezTo>
                    <a:pt x="75" y="25"/>
                    <a:pt x="77" y="22"/>
                    <a:pt x="78" y="20"/>
                  </a:cubicBezTo>
                  <a:cubicBezTo>
                    <a:pt x="79" y="17"/>
                    <a:pt x="79" y="13"/>
                    <a:pt x="73" y="13"/>
                  </a:cubicBezTo>
                  <a:cubicBezTo>
                    <a:pt x="72" y="14"/>
                    <a:pt x="68" y="14"/>
                    <a:pt x="63" y="17"/>
                  </a:cubicBezTo>
                  <a:cubicBezTo>
                    <a:pt x="62" y="18"/>
                    <a:pt x="62" y="17"/>
                    <a:pt x="63" y="17"/>
                  </a:cubicBezTo>
                  <a:cubicBezTo>
                    <a:pt x="63" y="15"/>
                    <a:pt x="67" y="12"/>
                    <a:pt x="68" y="12"/>
                  </a:cubicBezTo>
                  <a:cubicBezTo>
                    <a:pt x="65" y="10"/>
                    <a:pt x="48" y="0"/>
                    <a:pt x="30" y="12"/>
                  </a:cubicBezTo>
                  <a:cubicBezTo>
                    <a:pt x="27" y="14"/>
                    <a:pt x="25" y="14"/>
                    <a:pt x="24" y="15"/>
                  </a:cubicBezTo>
                  <a:cubicBezTo>
                    <a:pt x="23" y="15"/>
                    <a:pt x="22" y="16"/>
                    <a:pt x="22" y="19"/>
                  </a:cubicBezTo>
                  <a:cubicBezTo>
                    <a:pt x="22" y="20"/>
                    <a:pt x="22" y="20"/>
                    <a:pt x="23" y="20"/>
                  </a:cubicBezTo>
                  <a:cubicBezTo>
                    <a:pt x="25" y="19"/>
                    <a:pt x="27" y="18"/>
                    <a:pt x="29" y="17"/>
                  </a:cubicBezTo>
                  <a:cubicBezTo>
                    <a:pt x="30" y="16"/>
                    <a:pt x="32" y="17"/>
                    <a:pt x="30" y="19"/>
                  </a:cubicBezTo>
                  <a:cubicBezTo>
                    <a:pt x="28" y="20"/>
                    <a:pt x="26" y="22"/>
                    <a:pt x="24" y="23"/>
                  </a:cubicBezTo>
                  <a:cubicBezTo>
                    <a:pt x="24" y="24"/>
                    <a:pt x="21" y="27"/>
                    <a:pt x="25" y="32"/>
                  </a:cubicBezTo>
                  <a:cubicBezTo>
                    <a:pt x="26" y="30"/>
                    <a:pt x="30" y="26"/>
                    <a:pt x="36" y="26"/>
                  </a:cubicBezTo>
                  <a:cubicBezTo>
                    <a:pt x="41" y="27"/>
                    <a:pt x="47" y="33"/>
                    <a:pt x="46" y="41"/>
                  </a:cubicBezTo>
                  <a:cubicBezTo>
                    <a:pt x="46" y="46"/>
                    <a:pt x="41" y="51"/>
                    <a:pt x="35" y="49"/>
                  </a:cubicBezTo>
                  <a:cubicBezTo>
                    <a:pt x="33" y="48"/>
                    <a:pt x="32" y="46"/>
                    <a:pt x="30" y="42"/>
                  </a:cubicBezTo>
                  <a:cubicBezTo>
                    <a:pt x="29" y="43"/>
                    <a:pt x="27" y="45"/>
                    <a:pt x="29" y="48"/>
                  </a:cubicBezTo>
                  <a:cubicBezTo>
                    <a:pt x="29" y="49"/>
                    <a:pt x="29" y="49"/>
                    <a:pt x="28" y="50"/>
                  </a:cubicBezTo>
                  <a:cubicBezTo>
                    <a:pt x="27" y="50"/>
                    <a:pt x="27" y="51"/>
                    <a:pt x="27" y="52"/>
                  </a:cubicBezTo>
                  <a:cubicBezTo>
                    <a:pt x="32" y="61"/>
                    <a:pt x="48" y="57"/>
                    <a:pt x="51" y="45"/>
                  </a:cubicBezTo>
                  <a:cubicBezTo>
                    <a:pt x="51" y="44"/>
                    <a:pt x="52" y="44"/>
                    <a:pt x="52" y="45"/>
                  </a:cubicBezTo>
                  <a:cubicBezTo>
                    <a:pt x="51" y="61"/>
                    <a:pt x="33" y="69"/>
                    <a:pt x="21" y="55"/>
                  </a:cubicBezTo>
                  <a:cubicBezTo>
                    <a:pt x="19" y="54"/>
                    <a:pt x="18" y="54"/>
                    <a:pt x="16" y="54"/>
                  </a:cubicBezTo>
                  <a:cubicBezTo>
                    <a:pt x="14" y="55"/>
                    <a:pt x="6" y="56"/>
                    <a:pt x="2" y="56"/>
                  </a:cubicBezTo>
                  <a:cubicBezTo>
                    <a:pt x="2" y="59"/>
                    <a:pt x="2" y="67"/>
                    <a:pt x="14" y="69"/>
                  </a:cubicBezTo>
                  <a:cubicBezTo>
                    <a:pt x="15" y="70"/>
                    <a:pt x="14" y="71"/>
                    <a:pt x="14" y="71"/>
                  </a:cubicBezTo>
                  <a:cubicBezTo>
                    <a:pt x="8" y="74"/>
                    <a:pt x="4" y="74"/>
                    <a:pt x="0" y="73"/>
                  </a:cubicBezTo>
                  <a:cubicBezTo>
                    <a:pt x="2" y="80"/>
                    <a:pt x="9" y="83"/>
                    <a:pt x="14" y="79"/>
                  </a:cubicBezTo>
                  <a:cubicBezTo>
                    <a:pt x="19" y="76"/>
                    <a:pt x="23" y="76"/>
                    <a:pt x="24" y="77"/>
                  </a:cubicBezTo>
                  <a:cubicBezTo>
                    <a:pt x="25" y="77"/>
                    <a:pt x="25" y="78"/>
                    <a:pt x="24" y="78"/>
                  </a:cubicBezTo>
                  <a:cubicBezTo>
                    <a:pt x="21" y="78"/>
                    <a:pt x="16" y="80"/>
                    <a:pt x="14" y="86"/>
                  </a:cubicBezTo>
                  <a:cubicBezTo>
                    <a:pt x="13" y="92"/>
                    <a:pt x="10" y="94"/>
                    <a:pt x="8" y="95"/>
                  </a:cubicBezTo>
                  <a:cubicBezTo>
                    <a:pt x="11" y="95"/>
                    <a:pt x="19" y="95"/>
                    <a:pt x="23" y="93"/>
                  </a:cubicBezTo>
                  <a:cubicBezTo>
                    <a:pt x="26" y="91"/>
                    <a:pt x="29" y="86"/>
                    <a:pt x="33" y="86"/>
                  </a:cubicBezTo>
                  <a:cubicBezTo>
                    <a:pt x="34" y="86"/>
                    <a:pt x="34" y="86"/>
                    <a:pt x="34" y="87"/>
                  </a:cubicBezTo>
                  <a:cubicBezTo>
                    <a:pt x="33" y="88"/>
                    <a:pt x="30" y="91"/>
                    <a:pt x="29" y="95"/>
                  </a:cubicBezTo>
                  <a:cubicBezTo>
                    <a:pt x="28" y="96"/>
                    <a:pt x="27" y="103"/>
                    <a:pt x="24" y="104"/>
                  </a:cubicBezTo>
                  <a:cubicBezTo>
                    <a:pt x="33" y="108"/>
                    <a:pt x="44" y="102"/>
                    <a:pt x="45" y="89"/>
                  </a:cubicBezTo>
                  <a:cubicBezTo>
                    <a:pt x="45" y="88"/>
                    <a:pt x="46" y="88"/>
                    <a:pt x="47" y="89"/>
                  </a:cubicBezTo>
                  <a:cubicBezTo>
                    <a:pt x="49" y="99"/>
                    <a:pt x="44" y="108"/>
                    <a:pt x="43" y="109"/>
                  </a:cubicBezTo>
                  <a:cubicBezTo>
                    <a:pt x="59" y="107"/>
                    <a:pt x="59" y="96"/>
                    <a:pt x="59" y="94"/>
                  </a:cubicBezTo>
                  <a:cubicBezTo>
                    <a:pt x="59" y="92"/>
                    <a:pt x="56" y="83"/>
                    <a:pt x="59" y="80"/>
                  </a:cubicBezTo>
                  <a:cubicBezTo>
                    <a:pt x="60" y="79"/>
                    <a:pt x="61" y="79"/>
                    <a:pt x="61" y="81"/>
                  </a:cubicBezTo>
                  <a:cubicBezTo>
                    <a:pt x="60" y="83"/>
                    <a:pt x="62" y="87"/>
                    <a:pt x="63" y="90"/>
                  </a:cubicBezTo>
                  <a:cubicBezTo>
                    <a:pt x="66" y="97"/>
                    <a:pt x="63" y="103"/>
                    <a:pt x="60" y="105"/>
                  </a:cubicBezTo>
                  <a:cubicBezTo>
                    <a:pt x="62" y="105"/>
                    <a:pt x="75" y="99"/>
                    <a:pt x="72" y="88"/>
                  </a:cubicBezTo>
                  <a:cubicBezTo>
                    <a:pt x="72" y="86"/>
                    <a:pt x="69" y="81"/>
                    <a:pt x="69" y="76"/>
                  </a:cubicBezTo>
                  <a:cubicBezTo>
                    <a:pt x="69" y="73"/>
                    <a:pt x="70" y="70"/>
                    <a:pt x="71" y="69"/>
                  </a:cubicBezTo>
                  <a:cubicBezTo>
                    <a:pt x="72" y="69"/>
                    <a:pt x="73" y="69"/>
                    <a:pt x="73" y="70"/>
                  </a:cubicBezTo>
                  <a:cubicBezTo>
                    <a:pt x="72" y="72"/>
                    <a:pt x="72" y="76"/>
                    <a:pt x="74" y="80"/>
                  </a:cubicBezTo>
                  <a:cubicBezTo>
                    <a:pt x="75" y="80"/>
                    <a:pt x="77" y="84"/>
                    <a:pt x="77" y="90"/>
                  </a:cubicBezTo>
                  <a:cubicBezTo>
                    <a:pt x="85" y="79"/>
                    <a:pt x="82" y="72"/>
                    <a:pt x="80" y="69"/>
                  </a:cubicBezTo>
                  <a:cubicBezTo>
                    <a:pt x="73" y="59"/>
                    <a:pt x="76" y="53"/>
                    <a:pt x="77" y="52"/>
                  </a:cubicBezTo>
                  <a:cubicBezTo>
                    <a:pt x="77" y="51"/>
                    <a:pt x="78" y="51"/>
                    <a:pt x="79" y="52"/>
                  </a:cubicBezTo>
                  <a:cubicBezTo>
                    <a:pt x="79" y="53"/>
                    <a:pt x="78" y="60"/>
                    <a:pt x="84" y="66"/>
                  </a:cubicBezTo>
                  <a:cubicBezTo>
                    <a:pt x="86" y="69"/>
                    <a:pt x="86" y="72"/>
                    <a:pt x="86" y="73"/>
                  </a:cubicBezTo>
                  <a:cubicBezTo>
                    <a:pt x="98" y="49"/>
                    <a:pt x="81" y="27"/>
                    <a:pt x="79" y="25"/>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116" name="Footer Placeholder 4"/>
          <p:cNvSpPr>
            <a:spLocks noGrp="1"/>
          </p:cNvSpPr>
          <p:nvPr>
            <p:ph type="ftr" sz="quarter" idx="11"/>
            <p:custDataLst>
              <p:tags r:id="rId1"/>
            </p:custDataLst>
          </p:nvPr>
        </p:nvSpPr>
        <p:spPr>
          <a:xfrm>
            <a:off x="918208" y="7092000"/>
            <a:ext cx="9144000" cy="252000"/>
          </a:xfrm>
        </p:spPr>
        <p:txBody>
          <a:bodyPr anchor="ctr" anchorCtr="0"/>
          <a:lstStyle/>
          <a:p>
            <a:r>
              <a:rPr lang="en-GB" smtClean="0"/>
              <a:t> </a:t>
            </a:r>
            <a:endParaRPr lang="en-GB" dirty="0"/>
          </a:p>
        </p:txBody>
      </p:sp>
      <p:cxnSp>
        <p:nvCxnSpPr>
          <p:cNvPr id="26" name="Straight Connector 25"/>
          <p:cNvCxnSpPr/>
          <p:nvPr userDrawn="1"/>
        </p:nvCxnSpPr>
        <p:spPr>
          <a:xfrm flipH="1">
            <a:off x="593725" y="7020000"/>
            <a:ext cx="9507539"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1991235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Chapter">
    <p:spTree>
      <p:nvGrpSpPr>
        <p:cNvPr id="1" name=""/>
        <p:cNvGrpSpPr/>
        <p:nvPr/>
      </p:nvGrpSpPr>
      <p:grpSpPr>
        <a:xfrm>
          <a:off x="0" y="0"/>
          <a:ext cx="0" cy="0"/>
          <a:chOff x="0" y="0"/>
          <a:chExt cx="0" cy="0"/>
        </a:xfrm>
      </p:grpSpPr>
      <p:sp>
        <p:nvSpPr>
          <p:cNvPr id="13" name="Subtitle 2"/>
          <p:cNvSpPr>
            <a:spLocks noGrp="1"/>
          </p:cNvSpPr>
          <p:nvPr>
            <p:ph type="subTitle" idx="1" hasCustomPrompt="1"/>
          </p:nvPr>
        </p:nvSpPr>
        <p:spPr>
          <a:xfrm>
            <a:off x="579763" y="3024000"/>
            <a:ext cx="770419" cy="504000"/>
          </a:xfrm>
        </p:spPr>
        <p:txBody>
          <a:bodyPr anchor="t" anchorCtr="0">
            <a:noAutofit/>
          </a:bodyPr>
          <a:lstStyle>
            <a:lvl1pPr marL="0" indent="0" algn="l">
              <a:buNone/>
              <a:defRPr sz="2700" b="0">
                <a:solidFill>
                  <a:schemeClr val="bg2"/>
                </a:solidFill>
                <a:latin typeface="+mj-lt"/>
              </a:defRPr>
            </a:lvl1pPr>
            <a:lvl2pPr marL="496839" indent="0" algn="ctr">
              <a:buNone/>
              <a:defRPr>
                <a:solidFill>
                  <a:schemeClr val="tx1">
                    <a:tint val="75000"/>
                  </a:schemeClr>
                </a:solidFill>
              </a:defRPr>
            </a:lvl2pPr>
            <a:lvl3pPr marL="993678" indent="0" algn="ctr">
              <a:buNone/>
              <a:defRPr>
                <a:solidFill>
                  <a:schemeClr val="tx1">
                    <a:tint val="75000"/>
                  </a:schemeClr>
                </a:solidFill>
              </a:defRPr>
            </a:lvl3pPr>
            <a:lvl4pPr marL="1490518" indent="0" algn="ctr">
              <a:buNone/>
              <a:defRPr>
                <a:solidFill>
                  <a:schemeClr val="tx1">
                    <a:tint val="75000"/>
                  </a:schemeClr>
                </a:solidFill>
              </a:defRPr>
            </a:lvl4pPr>
            <a:lvl5pPr marL="1987357" indent="0" algn="ctr">
              <a:buNone/>
              <a:defRPr>
                <a:solidFill>
                  <a:schemeClr val="tx1">
                    <a:tint val="75000"/>
                  </a:schemeClr>
                </a:solidFill>
              </a:defRPr>
            </a:lvl5pPr>
            <a:lvl6pPr marL="2484196" indent="0" algn="ctr">
              <a:buNone/>
              <a:defRPr>
                <a:solidFill>
                  <a:schemeClr val="tx1">
                    <a:tint val="75000"/>
                  </a:schemeClr>
                </a:solidFill>
              </a:defRPr>
            </a:lvl6pPr>
            <a:lvl7pPr marL="2981035" indent="0" algn="ctr">
              <a:buNone/>
              <a:defRPr>
                <a:solidFill>
                  <a:schemeClr val="tx1">
                    <a:tint val="75000"/>
                  </a:schemeClr>
                </a:solidFill>
              </a:defRPr>
            </a:lvl7pPr>
            <a:lvl8pPr marL="3477875" indent="0" algn="ctr">
              <a:buNone/>
              <a:defRPr>
                <a:solidFill>
                  <a:schemeClr val="tx1">
                    <a:tint val="75000"/>
                  </a:schemeClr>
                </a:solidFill>
              </a:defRPr>
            </a:lvl8pPr>
            <a:lvl9pPr marL="3974714" indent="0" algn="ctr">
              <a:buNone/>
              <a:defRPr>
                <a:solidFill>
                  <a:schemeClr val="tx1">
                    <a:tint val="75000"/>
                  </a:schemeClr>
                </a:solidFill>
              </a:defRPr>
            </a:lvl9pPr>
          </a:lstStyle>
          <a:p>
            <a:r>
              <a:rPr lang="en-US" dirty="0" smtClean="0"/>
              <a:t>#</a:t>
            </a:r>
            <a:endParaRPr lang="en-GB" dirty="0"/>
          </a:p>
        </p:txBody>
      </p:sp>
      <p:cxnSp>
        <p:nvCxnSpPr>
          <p:cNvPr id="51" name="Straight Connector 50"/>
          <p:cNvCxnSpPr/>
          <p:nvPr userDrawn="1"/>
        </p:nvCxnSpPr>
        <p:spPr>
          <a:xfrm flipH="1">
            <a:off x="594000" y="3600000"/>
            <a:ext cx="9507600"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93725" y="3708000"/>
            <a:ext cx="6265864" cy="504000"/>
          </a:xfrm>
        </p:spPr>
        <p:txBody>
          <a:bodyPr anchor="b" anchorCtr="0">
            <a:noAutofit/>
          </a:bodyPr>
          <a:lstStyle>
            <a:lvl1pPr>
              <a:defRPr sz="2600">
                <a:solidFill>
                  <a:schemeClr val="tx2"/>
                </a:solidFill>
              </a:defRPr>
            </a:lvl1pPr>
          </a:lstStyle>
          <a:p>
            <a:r>
              <a:rPr lang="en-US" dirty="0" smtClean="0"/>
              <a:t>Click to edit Master title style</a:t>
            </a:r>
            <a:endParaRPr lang="en-GB" dirty="0"/>
          </a:p>
        </p:txBody>
      </p:sp>
      <p:cxnSp>
        <p:nvCxnSpPr>
          <p:cNvPr id="50" name="Straight Connector 49"/>
          <p:cNvCxnSpPr/>
          <p:nvPr userDrawn="1"/>
        </p:nvCxnSpPr>
        <p:spPr>
          <a:xfrm flipH="1">
            <a:off x="593726" y="432000"/>
            <a:ext cx="9505949"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3" hasCustomPrompt="1"/>
          </p:nvPr>
        </p:nvSpPr>
        <p:spPr>
          <a:xfrm>
            <a:off x="593724" y="4537074"/>
            <a:ext cx="6265863" cy="2232025"/>
          </a:xfrm>
        </p:spPr>
        <p:txBody>
          <a:bodyPr/>
          <a:lstStyle>
            <a:lvl5pPr marL="541337" indent="-285750">
              <a:buFont typeface="Calibri" pitchFamily="34" charset="0"/>
              <a:buChar char="−"/>
              <a:defRPr sz="1800"/>
            </a:lvl5pPr>
            <a:lvl7pPr>
              <a:defRPr/>
            </a:lvl7pPr>
          </a:lstStyle>
          <a:p>
            <a:pPr lvl="0"/>
            <a:r>
              <a:rPr lang="en-GB" dirty="0" smtClean="0"/>
              <a:t>Optional descriptive text</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grpSp>
        <p:nvGrpSpPr>
          <p:cNvPr id="30" name="Group 61"/>
          <p:cNvGrpSpPr>
            <a:grpSpLocks noChangeAspect="1"/>
          </p:cNvGrpSpPr>
          <p:nvPr userDrawn="1"/>
        </p:nvGrpSpPr>
        <p:grpSpPr>
          <a:xfrm>
            <a:off x="610084" y="7094666"/>
            <a:ext cx="187351" cy="216000"/>
            <a:chOff x="5219702" y="685800"/>
            <a:chExt cx="1824037" cy="2058988"/>
          </a:xfrm>
        </p:grpSpPr>
        <p:sp>
          <p:nvSpPr>
            <p:cNvPr id="52" name="AutoShape 25"/>
            <p:cNvSpPr>
              <a:spLocks noChangeAspect="1" noChangeArrowheads="1" noTextEdit="1"/>
            </p:cNvSpPr>
            <p:nvPr/>
          </p:nvSpPr>
          <p:spPr bwMode="auto">
            <a:xfrm>
              <a:off x="5238752" y="714375"/>
              <a:ext cx="1804987" cy="20304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3" name="Freeform 27"/>
            <p:cNvSpPr>
              <a:spLocks/>
            </p:cNvSpPr>
            <p:nvPr/>
          </p:nvSpPr>
          <p:spPr bwMode="auto">
            <a:xfrm>
              <a:off x="5448302" y="2428875"/>
              <a:ext cx="114300" cy="295275"/>
            </a:xfrm>
            <a:custGeom>
              <a:avLst/>
              <a:gdLst/>
              <a:ahLst/>
              <a:cxnLst>
                <a:cxn ang="0">
                  <a:pos x="9" y="27"/>
                </a:cxn>
                <a:cxn ang="0">
                  <a:pos x="9" y="0"/>
                </a:cxn>
                <a:cxn ang="0">
                  <a:pos x="0" y="5"/>
                </a:cxn>
                <a:cxn ang="0">
                  <a:pos x="3" y="6"/>
                </a:cxn>
                <a:cxn ang="0">
                  <a:pos x="3" y="27"/>
                </a:cxn>
                <a:cxn ang="0">
                  <a:pos x="1" y="31"/>
                </a:cxn>
                <a:cxn ang="0">
                  <a:pos x="12" y="31"/>
                </a:cxn>
                <a:cxn ang="0">
                  <a:pos x="9" y="27"/>
                </a:cxn>
              </a:cxnLst>
              <a:rect l="0" t="0" r="r" b="b"/>
              <a:pathLst>
                <a:path w="12" h="31">
                  <a:moveTo>
                    <a:pt x="9" y="27"/>
                  </a:moveTo>
                  <a:lnTo>
                    <a:pt x="9" y="0"/>
                  </a:lnTo>
                  <a:cubicBezTo>
                    <a:pt x="7" y="3"/>
                    <a:pt x="4" y="4"/>
                    <a:pt x="0" y="5"/>
                  </a:cubicBezTo>
                  <a:lnTo>
                    <a:pt x="3" y="6"/>
                  </a:lnTo>
                  <a:lnTo>
                    <a:pt x="3" y="27"/>
                  </a:lnTo>
                  <a:cubicBezTo>
                    <a:pt x="3" y="30"/>
                    <a:pt x="2" y="30"/>
                    <a:pt x="1" y="31"/>
                  </a:cubicBezTo>
                  <a:lnTo>
                    <a:pt x="12" y="31"/>
                  </a:lnTo>
                  <a:cubicBezTo>
                    <a:pt x="11" y="30"/>
                    <a:pt x="9" y="30"/>
                    <a:pt x="9" y="27"/>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4" name="Freeform 28"/>
            <p:cNvSpPr>
              <a:spLocks/>
            </p:cNvSpPr>
            <p:nvPr/>
          </p:nvSpPr>
          <p:spPr bwMode="auto">
            <a:xfrm>
              <a:off x="6591302" y="2428875"/>
              <a:ext cx="209550" cy="304800"/>
            </a:xfrm>
            <a:custGeom>
              <a:avLst/>
              <a:gdLst/>
              <a:ahLst/>
              <a:cxnLst>
                <a:cxn ang="0">
                  <a:pos x="9" y="10"/>
                </a:cxn>
                <a:cxn ang="0">
                  <a:pos x="8" y="10"/>
                </a:cxn>
                <a:cxn ang="0">
                  <a:pos x="8" y="5"/>
                </a:cxn>
                <a:cxn ang="0">
                  <a:pos x="9" y="5"/>
                </a:cxn>
                <a:cxn ang="0">
                  <a:pos x="16" y="4"/>
                </a:cxn>
                <a:cxn ang="0">
                  <a:pos x="21" y="6"/>
                </a:cxn>
                <a:cxn ang="0">
                  <a:pos x="21" y="0"/>
                </a:cxn>
                <a:cxn ang="0">
                  <a:pos x="18" y="0"/>
                </a:cxn>
                <a:cxn ang="0">
                  <a:pos x="3" y="0"/>
                </a:cxn>
                <a:cxn ang="0">
                  <a:pos x="3" y="15"/>
                </a:cxn>
                <a:cxn ang="0">
                  <a:pos x="6" y="15"/>
                </a:cxn>
                <a:cxn ang="0">
                  <a:pos x="14" y="17"/>
                </a:cxn>
                <a:cxn ang="0">
                  <a:pos x="16" y="22"/>
                </a:cxn>
                <a:cxn ang="0">
                  <a:pos x="8" y="28"/>
                </a:cxn>
                <a:cxn ang="0">
                  <a:pos x="2" y="26"/>
                </a:cxn>
                <a:cxn ang="0">
                  <a:pos x="0" y="30"/>
                </a:cxn>
                <a:cxn ang="0">
                  <a:pos x="9" y="32"/>
                </a:cxn>
                <a:cxn ang="0">
                  <a:pos x="22" y="21"/>
                </a:cxn>
                <a:cxn ang="0">
                  <a:pos x="19" y="14"/>
                </a:cxn>
                <a:cxn ang="0">
                  <a:pos x="9" y="10"/>
                </a:cxn>
              </a:cxnLst>
              <a:rect l="0" t="0" r="r" b="b"/>
              <a:pathLst>
                <a:path w="22" h="32">
                  <a:moveTo>
                    <a:pt x="9" y="10"/>
                  </a:moveTo>
                  <a:lnTo>
                    <a:pt x="8" y="10"/>
                  </a:lnTo>
                  <a:lnTo>
                    <a:pt x="8" y="5"/>
                  </a:lnTo>
                  <a:lnTo>
                    <a:pt x="9" y="5"/>
                  </a:lnTo>
                  <a:cubicBezTo>
                    <a:pt x="11" y="4"/>
                    <a:pt x="16" y="4"/>
                    <a:pt x="16" y="4"/>
                  </a:cubicBezTo>
                  <a:cubicBezTo>
                    <a:pt x="19" y="4"/>
                    <a:pt x="20" y="5"/>
                    <a:pt x="21" y="6"/>
                  </a:cubicBezTo>
                  <a:lnTo>
                    <a:pt x="21" y="0"/>
                  </a:lnTo>
                  <a:cubicBezTo>
                    <a:pt x="20" y="0"/>
                    <a:pt x="19" y="0"/>
                    <a:pt x="18" y="0"/>
                  </a:cubicBezTo>
                  <a:lnTo>
                    <a:pt x="3" y="0"/>
                  </a:lnTo>
                  <a:lnTo>
                    <a:pt x="3" y="15"/>
                  </a:lnTo>
                  <a:cubicBezTo>
                    <a:pt x="4" y="15"/>
                    <a:pt x="5" y="15"/>
                    <a:pt x="6" y="15"/>
                  </a:cubicBezTo>
                  <a:cubicBezTo>
                    <a:pt x="10" y="14"/>
                    <a:pt x="12" y="15"/>
                    <a:pt x="14" y="17"/>
                  </a:cubicBezTo>
                  <a:cubicBezTo>
                    <a:pt x="15" y="18"/>
                    <a:pt x="16" y="19"/>
                    <a:pt x="16" y="22"/>
                  </a:cubicBezTo>
                  <a:cubicBezTo>
                    <a:pt x="16" y="27"/>
                    <a:pt x="12" y="28"/>
                    <a:pt x="8" y="28"/>
                  </a:cubicBezTo>
                  <a:cubicBezTo>
                    <a:pt x="6" y="28"/>
                    <a:pt x="4" y="27"/>
                    <a:pt x="2" y="26"/>
                  </a:cubicBezTo>
                  <a:lnTo>
                    <a:pt x="0" y="30"/>
                  </a:lnTo>
                  <a:cubicBezTo>
                    <a:pt x="3" y="31"/>
                    <a:pt x="5" y="32"/>
                    <a:pt x="9" y="32"/>
                  </a:cubicBezTo>
                  <a:cubicBezTo>
                    <a:pt x="19" y="32"/>
                    <a:pt x="22" y="26"/>
                    <a:pt x="22" y="21"/>
                  </a:cubicBezTo>
                  <a:cubicBezTo>
                    <a:pt x="22" y="20"/>
                    <a:pt x="22" y="17"/>
                    <a:pt x="19" y="14"/>
                  </a:cubicBezTo>
                  <a:cubicBezTo>
                    <a:pt x="17" y="11"/>
                    <a:pt x="13" y="10"/>
                    <a:pt x="9" y="10"/>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5" name="Freeform 29"/>
            <p:cNvSpPr>
              <a:spLocks noEditPoints="1"/>
            </p:cNvSpPr>
            <p:nvPr/>
          </p:nvSpPr>
          <p:spPr bwMode="auto">
            <a:xfrm>
              <a:off x="5762627" y="2428875"/>
              <a:ext cx="219075" cy="304800"/>
            </a:xfrm>
            <a:custGeom>
              <a:avLst/>
              <a:gdLst/>
              <a:ahLst/>
              <a:cxnLst>
                <a:cxn ang="0">
                  <a:pos x="12" y="28"/>
                </a:cxn>
                <a:cxn ang="0">
                  <a:pos x="6" y="22"/>
                </a:cxn>
                <a:cxn ang="0">
                  <a:pos x="9" y="17"/>
                </a:cxn>
                <a:cxn ang="0">
                  <a:pos x="10" y="18"/>
                </a:cxn>
                <a:cxn ang="0">
                  <a:pos x="17" y="23"/>
                </a:cxn>
                <a:cxn ang="0">
                  <a:pos x="12" y="28"/>
                </a:cxn>
                <a:cxn ang="0">
                  <a:pos x="12" y="4"/>
                </a:cxn>
                <a:cxn ang="0">
                  <a:pos x="16" y="9"/>
                </a:cxn>
                <a:cxn ang="0">
                  <a:pos x="14" y="13"/>
                </a:cxn>
                <a:cxn ang="0">
                  <a:pos x="13" y="13"/>
                </a:cxn>
                <a:cxn ang="0">
                  <a:pos x="13" y="13"/>
                </a:cxn>
                <a:cxn ang="0">
                  <a:pos x="7" y="8"/>
                </a:cxn>
                <a:cxn ang="0">
                  <a:pos x="12" y="4"/>
                </a:cxn>
                <a:cxn ang="0">
                  <a:pos x="18" y="15"/>
                </a:cxn>
                <a:cxn ang="0">
                  <a:pos x="17" y="15"/>
                </a:cxn>
                <a:cxn ang="0">
                  <a:pos x="18" y="14"/>
                </a:cxn>
                <a:cxn ang="0">
                  <a:pos x="22" y="8"/>
                </a:cxn>
                <a:cxn ang="0">
                  <a:pos x="12" y="0"/>
                </a:cxn>
                <a:cxn ang="0">
                  <a:pos x="1" y="8"/>
                </a:cxn>
                <a:cxn ang="0">
                  <a:pos x="5" y="15"/>
                </a:cxn>
                <a:cxn ang="0">
                  <a:pos x="6" y="15"/>
                </a:cxn>
                <a:cxn ang="0">
                  <a:pos x="5" y="16"/>
                </a:cxn>
                <a:cxn ang="0">
                  <a:pos x="0" y="23"/>
                </a:cxn>
                <a:cxn ang="0">
                  <a:pos x="11" y="32"/>
                </a:cxn>
                <a:cxn ang="0">
                  <a:pos x="23" y="23"/>
                </a:cxn>
                <a:cxn ang="0">
                  <a:pos x="18" y="15"/>
                </a:cxn>
              </a:cxnLst>
              <a:rect l="0" t="0" r="r" b="b"/>
              <a:pathLst>
                <a:path w="23" h="32">
                  <a:moveTo>
                    <a:pt x="12" y="28"/>
                  </a:moveTo>
                  <a:cubicBezTo>
                    <a:pt x="9" y="28"/>
                    <a:pt x="6" y="26"/>
                    <a:pt x="6" y="22"/>
                  </a:cubicBezTo>
                  <a:cubicBezTo>
                    <a:pt x="6" y="20"/>
                    <a:pt x="8" y="18"/>
                    <a:pt x="9" y="17"/>
                  </a:cubicBezTo>
                  <a:lnTo>
                    <a:pt x="10" y="18"/>
                  </a:lnTo>
                  <a:cubicBezTo>
                    <a:pt x="13" y="18"/>
                    <a:pt x="17" y="20"/>
                    <a:pt x="17" y="23"/>
                  </a:cubicBezTo>
                  <a:cubicBezTo>
                    <a:pt x="17" y="26"/>
                    <a:pt x="15" y="28"/>
                    <a:pt x="12" y="28"/>
                  </a:cubicBezTo>
                  <a:close/>
                  <a:moveTo>
                    <a:pt x="12" y="4"/>
                  </a:moveTo>
                  <a:cubicBezTo>
                    <a:pt x="14" y="4"/>
                    <a:pt x="16" y="6"/>
                    <a:pt x="16" y="9"/>
                  </a:cubicBezTo>
                  <a:cubicBezTo>
                    <a:pt x="16" y="11"/>
                    <a:pt x="15" y="12"/>
                    <a:pt x="14" y="13"/>
                  </a:cubicBezTo>
                  <a:lnTo>
                    <a:pt x="13" y="13"/>
                  </a:lnTo>
                  <a:lnTo>
                    <a:pt x="13" y="13"/>
                  </a:lnTo>
                  <a:cubicBezTo>
                    <a:pt x="10" y="12"/>
                    <a:pt x="7" y="11"/>
                    <a:pt x="7" y="8"/>
                  </a:cubicBezTo>
                  <a:cubicBezTo>
                    <a:pt x="7" y="6"/>
                    <a:pt x="9" y="4"/>
                    <a:pt x="12" y="4"/>
                  </a:cubicBezTo>
                  <a:close/>
                  <a:moveTo>
                    <a:pt x="18" y="15"/>
                  </a:moveTo>
                  <a:lnTo>
                    <a:pt x="17" y="15"/>
                  </a:lnTo>
                  <a:lnTo>
                    <a:pt x="18" y="14"/>
                  </a:lnTo>
                  <a:cubicBezTo>
                    <a:pt x="20" y="13"/>
                    <a:pt x="22" y="12"/>
                    <a:pt x="22" y="8"/>
                  </a:cubicBezTo>
                  <a:cubicBezTo>
                    <a:pt x="22" y="4"/>
                    <a:pt x="19" y="0"/>
                    <a:pt x="12" y="0"/>
                  </a:cubicBezTo>
                  <a:cubicBezTo>
                    <a:pt x="6" y="0"/>
                    <a:pt x="1" y="3"/>
                    <a:pt x="1" y="8"/>
                  </a:cubicBezTo>
                  <a:cubicBezTo>
                    <a:pt x="1" y="12"/>
                    <a:pt x="3" y="13"/>
                    <a:pt x="5" y="15"/>
                  </a:cubicBezTo>
                  <a:lnTo>
                    <a:pt x="6" y="15"/>
                  </a:lnTo>
                  <a:lnTo>
                    <a:pt x="5" y="16"/>
                  </a:lnTo>
                  <a:cubicBezTo>
                    <a:pt x="1" y="18"/>
                    <a:pt x="0" y="20"/>
                    <a:pt x="0" y="23"/>
                  </a:cubicBezTo>
                  <a:cubicBezTo>
                    <a:pt x="0" y="28"/>
                    <a:pt x="4" y="32"/>
                    <a:pt x="11" y="32"/>
                  </a:cubicBezTo>
                  <a:cubicBezTo>
                    <a:pt x="19" y="32"/>
                    <a:pt x="23" y="28"/>
                    <a:pt x="23" y="23"/>
                  </a:cubicBezTo>
                  <a:cubicBezTo>
                    <a:pt x="23" y="19"/>
                    <a:pt x="22" y="17"/>
                    <a:pt x="18" y="15"/>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6" name="Freeform 30"/>
            <p:cNvSpPr>
              <a:spLocks noEditPoints="1"/>
            </p:cNvSpPr>
            <p:nvPr/>
          </p:nvSpPr>
          <p:spPr bwMode="auto">
            <a:xfrm>
              <a:off x="6181727" y="2428875"/>
              <a:ext cx="228600" cy="304800"/>
            </a:xfrm>
            <a:custGeom>
              <a:avLst/>
              <a:gdLst/>
              <a:ahLst/>
              <a:cxnLst>
                <a:cxn ang="0">
                  <a:pos x="12" y="27"/>
                </a:cxn>
                <a:cxn ang="0">
                  <a:pos x="7" y="16"/>
                </a:cxn>
                <a:cxn ang="0">
                  <a:pos x="12" y="4"/>
                </a:cxn>
                <a:cxn ang="0">
                  <a:pos x="17" y="17"/>
                </a:cxn>
                <a:cxn ang="0">
                  <a:pos x="12" y="27"/>
                </a:cxn>
                <a:cxn ang="0">
                  <a:pos x="12" y="0"/>
                </a:cxn>
                <a:cxn ang="0">
                  <a:pos x="0" y="16"/>
                </a:cxn>
                <a:cxn ang="0">
                  <a:pos x="12" y="32"/>
                </a:cxn>
                <a:cxn ang="0">
                  <a:pos x="24" y="16"/>
                </a:cxn>
                <a:cxn ang="0">
                  <a:pos x="12" y="0"/>
                </a:cxn>
              </a:cxnLst>
              <a:rect l="0" t="0" r="r" b="b"/>
              <a:pathLst>
                <a:path w="24" h="32">
                  <a:moveTo>
                    <a:pt x="12" y="27"/>
                  </a:moveTo>
                  <a:cubicBezTo>
                    <a:pt x="8" y="27"/>
                    <a:pt x="7" y="23"/>
                    <a:pt x="7" y="16"/>
                  </a:cubicBezTo>
                  <a:cubicBezTo>
                    <a:pt x="7" y="11"/>
                    <a:pt x="7" y="4"/>
                    <a:pt x="12" y="4"/>
                  </a:cubicBezTo>
                  <a:cubicBezTo>
                    <a:pt x="16" y="4"/>
                    <a:pt x="17" y="10"/>
                    <a:pt x="17" y="17"/>
                  </a:cubicBezTo>
                  <a:cubicBezTo>
                    <a:pt x="17" y="21"/>
                    <a:pt x="17" y="27"/>
                    <a:pt x="12" y="27"/>
                  </a:cubicBezTo>
                  <a:close/>
                  <a:moveTo>
                    <a:pt x="12" y="0"/>
                  </a:moveTo>
                  <a:cubicBezTo>
                    <a:pt x="5" y="0"/>
                    <a:pt x="0" y="6"/>
                    <a:pt x="0" y="16"/>
                  </a:cubicBezTo>
                  <a:cubicBezTo>
                    <a:pt x="0" y="26"/>
                    <a:pt x="4" y="32"/>
                    <a:pt x="12" y="32"/>
                  </a:cubicBezTo>
                  <a:cubicBezTo>
                    <a:pt x="20" y="32"/>
                    <a:pt x="24" y="26"/>
                    <a:pt x="24" y="16"/>
                  </a:cubicBezTo>
                  <a:cubicBezTo>
                    <a:pt x="24" y="6"/>
                    <a:pt x="20" y="0"/>
                    <a:pt x="12" y="0"/>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7" name="Freeform 31"/>
            <p:cNvSpPr>
              <a:spLocks/>
            </p:cNvSpPr>
            <p:nvPr/>
          </p:nvSpPr>
          <p:spPr bwMode="auto">
            <a:xfrm>
              <a:off x="5305427" y="1000125"/>
              <a:ext cx="123825" cy="85725"/>
            </a:xfrm>
            <a:custGeom>
              <a:avLst/>
              <a:gdLst/>
              <a:ahLst/>
              <a:cxnLst>
                <a:cxn ang="0">
                  <a:pos x="7" y="8"/>
                </a:cxn>
                <a:cxn ang="0">
                  <a:pos x="13" y="5"/>
                </a:cxn>
                <a:cxn ang="0">
                  <a:pos x="0" y="9"/>
                </a:cxn>
                <a:cxn ang="0">
                  <a:pos x="7" y="8"/>
                </a:cxn>
              </a:cxnLst>
              <a:rect l="0" t="0" r="r" b="b"/>
              <a:pathLst>
                <a:path w="13" h="9">
                  <a:moveTo>
                    <a:pt x="7" y="8"/>
                  </a:moveTo>
                  <a:cubicBezTo>
                    <a:pt x="10" y="6"/>
                    <a:pt x="11" y="5"/>
                    <a:pt x="13" y="5"/>
                  </a:cubicBezTo>
                  <a:cubicBezTo>
                    <a:pt x="12" y="4"/>
                    <a:pt x="3" y="0"/>
                    <a:pt x="0" y="9"/>
                  </a:cubicBezTo>
                  <a:cubicBezTo>
                    <a:pt x="3" y="6"/>
                    <a:pt x="7" y="8"/>
                    <a:pt x="7" y="8"/>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8" name="Freeform 32"/>
            <p:cNvSpPr>
              <a:spLocks/>
            </p:cNvSpPr>
            <p:nvPr/>
          </p:nvSpPr>
          <p:spPr bwMode="auto">
            <a:xfrm>
              <a:off x="5248277" y="1104900"/>
              <a:ext cx="104775" cy="85725"/>
            </a:xfrm>
            <a:custGeom>
              <a:avLst/>
              <a:gdLst/>
              <a:ahLst/>
              <a:cxnLst>
                <a:cxn ang="0">
                  <a:pos x="11" y="0"/>
                </a:cxn>
                <a:cxn ang="0">
                  <a:pos x="0" y="6"/>
                </a:cxn>
                <a:cxn ang="0">
                  <a:pos x="0" y="9"/>
                </a:cxn>
                <a:cxn ang="0">
                  <a:pos x="8" y="5"/>
                </a:cxn>
                <a:cxn ang="0">
                  <a:pos x="11" y="0"/>
                </a:cxn>
              </a:cxnLst>
              <a:rect l="0" t="0" r="r" b="b"/>
              <a:pathLst>
                <a:path w="11" h="9">
                  <a:moveTo>
                    <a:pt x="11" y="0"/>
                  </a:moveTo>
                  <a:cubicBezTo>
                    <a:pt x="6" y="0"/>
                    <a:pt x="1" y="1"/>
                    <a:pt x="0" y="6"/>
                  </a:cubicBezTo>
                  <a:lnTo>
                    <a:pt x="0" y="9"/>
                  </a:lnTo>
                  <a:cubicBezTo>
                    <a:pt x="2" y="4"/>
                    <a:pt x="7" y="5"/>
                    <a:pt x="8" y="5"/>
                  </a:cubicBezTo>
                  <a:cubicBezTo>
                    <a:pt x="9" y="2"/>
                    <a:pt x="10" y="0"/>
                    <a:pt x="11" y="0"/>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9" name="Freeform 33"/>
            <p:cNvSpPr>
              <a:spLocks/>
            </p:cNvSpPr>
            <p:nvPr/>
          </p:nvSpPr>
          <p:spPr bwMode="auto">
            <a:xfrm>
              <a:off x="5238752" y="1181100"/>
              <a:ext cx="85725" cy="95250"/>
            </a:xfrm>
            <a:custGeom>
              <a:avLst/>
              <a:gdLst/>
              <a:ahLst/>
              <a:cxnLst>
                <a:cxn ang="0">
                  <a:pos x="9" y="5"/>
                </a:cxn>
                <a:cxn ang="0">
                  <a:pos x="8" y="0"/>
                </a:cxn>
                <a:cxn ang="0">
                  <a:pos x="4" y="10"/>
                </a:cxn>
                <a:cxn ang="0">
                  <a:pos x="9" y="5"/>
                </a:cxn>
              </a:cxnLst>
              <a:rect l="0" t="0" r="r" b="b"/>
              <a:pathLst>
                <a:path w="9" h="10">
                  <a:moveTo>
                    <a:pt x="9" y="5"/>
                  </a:moveTo>
                  <a:cubicBezTo>
                    <a:pt x="8" y="4"/>
                    <a:pt x="8" y="2"/>
                    <a:pt x="8" y="0"/>
                  </a:cubicBezTo>
                  <a:cubicBezTo>
                    <a:pt x="7" y="1"/>
                    <a:pt x="0" y="4"/>
                    <a:pt x="4" y="10"/>
                  </a:cubicBezTo>
                  <a:cubicBezTo>
                    <a:pt x="3" y="7"/>
                    <a:pt x="8" y="5"/>
                    <a:pt x="9" y="5"/>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0" name="Freeform 34"/>
            <p:cNvSpPr>
              <a:spLocks/>
            </p:cNvSpPr>
            <p:nvPr/>
          </p:nvSpPr>
          <p:spPr bwMode="auto">
            <a:xfrm>
              <a:off x="5276852" y="1257300"/>
              <a:ext cx="76200" cy="104775"/>
            </a:xfrm>
            <a:custGeom>
              <a:avLst/>
              <a:gdLst/>
              <a:ahLst/>
              <a:cxnLst>
                <a:cxn ang="0">
                  <a:pos x="6" y="0"/>
                </a:cxn>
                <a:cxn ang="0">
                  <a:pos x="8" y="5"/>
                </a:cxn>
                <a:cxn ang="0">
                  <a:pos x="7" y="11"/>
                </a:cxn>
                <a:cxn ang="0">
                  <a:pos x="6" y="0"/>
                </a:cxn>
              </a:cxnLst>
              <a:rect l="0" t="0" r="r" b="b"/>
              <a:pathLst>
                <a:path w="8" h="11">
                  <a:moveTo>
                    <a:pt x="6" y="0"/>
                  </a:moveTo>
                  <a:cubicBezTo>
                    <a:pt x="6" y="3"/>
                    <a:pt x="8" y="5"/>
                    <a:pt x="8" y="5"/>
                  </a:cubicBezTo>
                  <a:cubicBezTo>
                    <a:pt x="8" y="5"/>
                    <a:pt x="4" y="7"/>
                    <a:pt x="7" y="11"/>
                  </a:cubicBezTo>
                  <a:cubicBezTo>
                    <a:pt x="0" y="7"/>
                    <a:pt x="5" y="1"/>
                    <a:pt x="6" y="0"/>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1" name="Freeform 35"/>
            <p:cNvSpPr>
              <a:spLocks/>
            </p:cNvSpPr>
            <p:nvPr/>
          </p:nvSpPr>
          <p:spPr bwMode="auto">
            <a:xfrm>
              <a:off x="5324477" y="1038225"/>
              <a:ext cx="476250" cy="419100"/>
            </a:xfrm>
            <a:custGeom>
              <a:avLst/>
              <a:gdLst/>
              <a:ahLst/>
              <a:cxnLst>
                <a:cxn ang="0">
                  <a:pos x="26" y="32"/>
                </a:cxn>
                <a:cxn ang="0">
                  <a:pos x="45" y="44"/>
                </a:cxn>
                <a:cxn ang="0">
                  <a:pos x="40" y="31"/>
                </a:cxn>
                <a:cxn ang="0">
                  <a:pos x="50" y="33"/>
                </a:cxn>
                <a:cxn ang="0">
                  <a:pos x="42" y="18"/>
                </a:cxn>
                <a:cxn ang="0">
                  <a:pos x="23" y="7"/>
                </a:cxn>
                <a:cxn ang="0">
                  <a:pos x="7" y="9"/>
                </a:cxn>
                <a:cxn ang="0">
                  <a:pos x="4" y="19"/>
                </a:cxn>
                <a:cxn ang="0">
                  <a:pos x="13" y="28"/>
                </a:cxn>
                <a:cxn ang="0">
                  <a:pos x="26" y="32"/>
                </a:cxn>
              </a:cxnLst>
              <a:rect l="0" t="0" r="r" b="b"/>
              <a:pathLst>
                <a:path w="50" h="44">
                  <a:moveTo>
                    <a:pt x="26" y="32"/>
                  </a:moveTo>
                  <a:cubicBezTo>
                    <a:pt x="32" y="39"/>
                    <a:pt x="38" y="41"/>
                    <a:pt x="45" y="44"/>
                  </a:cubicBezTo>
                  <a:cubicBezTo>
                    <a:pt x="41" y="41"/>
                    <a:pt x="40" y="35"/>
                    <a:pt x="40" y="31"/>
                  </a:cubicBezTo>
                  <a:cubicBezTo>
                    <a:pt x="42" y="32"/>
                    <a:pt x="46" y="33"/>
                    <a:pt x="50" y="33"/>
                  </a:cubicBezTo>
                  <a:cubicBezTo>
                    <a:pt x="44" y="29"/>
                    <a:pt x="42" y="24"/>
                    <a:pt x="42" y="18"/>
                  </a:cubicBezTo>
                  <a:cubicBezTo>
                    <a:pt x="37" y="16"/>
                    <a:pt x="34" y="16"/>
                    <a:pt x="23" y="7"/>
                  </a:cubicBezTo>
                  <a:cubicBezTo>
                    <a:pt x="14" y="0"/>
                    <a:pt x="7" y="5"/>
                    <a:pt x="7" y="9"/>
                  </a:cubicBezTo>
                  <a:cubicBezTo>
                    <a:pt x="6" y="10"/>
                    <a:pt x="0" y="13"/>
                    <a:pt x="4" y="19"/>
                  </a:cubicBezTo>
                  <a:cubicBezTo>
                    <a:pt x="4" y="22"/>
                    <a:pt x="5" y="29"/>
                    <a:pt x="13" y="28"/>
                  </a:cubicBezTo>
                  <a:cubicBezTo>
                    <a:pt x="15" y="28"/>
                    <a:pt x="21" y="25"/>
                    <a:pt x="26" y="32"/>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2" name="Freeform 36"/>
            <p:cNvSpPr>
              <a:spLocks/>
            </p:cNvSpPr>
            <p:nvPr/>
          </p:nvSpPr>
          <p:spPr bwMode="auto">
            <a:xfrm>
              <a:off x="5257802" y="1533525"/>
              <a:ext cx="123825" cy="85725"/>
            </a:xfrm>
            <a:custGeom>
              <a:avLst/>
              <a:gdLst/>
              <a:ahLst/>
              <a:cxnLst>
                <a:cxn ang="0">
                  <a:pos x="9" y="5"/>
                </a:cxn>
                <a:cxn ang="0">
                  <a:pos x="13" y="0"/>
                </a:cxn>
                <a:cxn ang="0">
                  <a:pos x="2" y="9"/>
                </a:cxn>
                <a:cxn ang="0">
                  <a:pos x="9" y="5"/>
                </a:cxn>
              </a:cxnLst>
              <a:rect l="0" t="0" r="r" b="b"/>
              <a:pathLst>
                <a:path w="13" h="9">
                  <a:moveTo>
                    <a:pt x="9" y="5"/>
                  </a:moveTo>
                  <a:cubicBezTo>
                    <a:pt x="10" y="4"/>
                    <a:pt x="10" y="1"/>
                    <a:pt x="13" y="0"/>
                  </a:cubicBezTo>
                  <a:cubicBezTo>
                    <a:pt x="12" y="0"/>
                    <a:pt x="0" y="0"/>
                    <a:pt x="2" y="9"/>
                  </a:cubicBezTo>
                  <a:cubicBezTo>
                    <a:pt x="3" y="4"/>
                    <a:pt x="8" y="5"/>
                    <a:pt x="9" y="5"/>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3" name="Freeform 37"/>
            <p:cNvSpPr>
              <a:spLocks/>
            </p:cNvSpPr>
            <p:nvPr/>
          </p:nvSpPr>
          <p:spPr bwMode="auto">
            <a:xfrm>
              <a:off x="5219702" y="1619250"/>
              <a:ext cx="104775" cy="114300"/>
            </a:xfrm>
            <a:custGeom>
              <a:avLst/>
              <a:gdLst/>
              <a:ahLst/>
              <a:cxnLst>
                <a:cxn ang="0">
                  <a:pos x="11" y="6"/>
                </a:cxn>
                <a:cxn ang="0">
                  <a:pos x="11" y="0"/>
                </a:cxn>
                <a:cxn ang="0">
                  <a:pos x="5" y="12"/>
                </a:cxn>
                <a:cxn ang="0">
                  <a:pos x="11" y="6"/>
                </a:cxn>
              </a:cxnLst>
              <a:rect l="0" t="0" r="r" b="b"/>
              <a:pathLst>
                <a:path w="11" h="12">
                  <a:moveTo>
                    <a:pt x="11" y="6"/>
                  </a:moveTo>
                  <a:cubicBezTo>
                    <a:pt x="10" y="5"/>
                    <a:pt x="10" y="3"/>
                    <a:pt x="11" y="0"/>
                  </a:cubicBezTo>
                  <a:cubicBezTo>
                    <a:pt x="9" y="1"/>
                    <a:pt x="0" y="5"/>
                    <a:pt x="5" y="12"/>
                  </a:cubicBezTo>
                  <a:cubicBezTo>
                    <a:pt x="5" y="8"/>
                    <a:pt x="9" y="7"/>
                    <a:pt x="11" y="6"/>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4" name="Freeform 38"/>
            <p:cNvSpPr>
              <a:spLocks/>
            </p:cNvSpPr>
            <p:nvPr/>
          </p:nvSpPr>
          <p:spPr bwMode="auto">
            <a:xfrm>
              <a:off x="5267327" y="1704975"/>
              <a:ext cx="95250" cy="104775"/>
            </a:xfrm>
            <a:custGeom>
              <a:avLst/>
              <a:gdLst/>
              <a:ahLst/>
              <a:cxnLst>
                <a:cxn ang="0">
                  <a:pos x="10" y="4"/>
                </a:cxn>
                <a:cxn ang="0">
                  <a:pos x="6" y="0"/>
                </a:cxn>
                <a:cxn ang="0">
                  <a:pos x="7" y="11"/>
                </a:cxn>
                <a:cxn ang="0">
                  <a:pos x="10" y="4"/>
                </a:cxn>
              </a:cxnLst>
              <a:rect l="0" t="0" r="r" b="b"/>
              <a:pathLst>
                <a:path w="10" h="11">
                  <a:moveTo>
                    <a:pt x="10" y="4"/>
                  </a:moveTo>
                  <a:cubicBezTo>
                    <a:pt x="9" y="3"/>
                    <a:pt x="7" y="2"/>
                    <a:pt x="6" y="0"/>
                  </a:cubicBezTo>
                  <a:cubicBezTo>
                    <a:pt x="6" y="1"/>
                    <a:pt x="0" y="7"/>
                    <a:pt x="7" y="11"/>
                  </a:cubicBezTo>
                  <a:cubicBezTo>
                    <a:pt x="6" y="8"/>
                    <a:pt x="8" y="5"/>
                    <a:pt x="10" y="4"/>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5" name="Freeform 39"/>
            <p:cNvSpPr>
              <a:spLocks/>
            </p:cNvSpPr>
            <p:nvPr/>
          </p:nvSpPr>
          <p:spPr bwMode="auto">
            <a:xfrm>
              <a:off x="5353052" y="1762125"/>
              <a:ext cx="76200" cy="95250"/>
            </a:xfrm>
            <a:custGeom>
              <a:avLst/>
              <a:gdLst/>
              <a:ahLst/>
              <a:cxnLst>
                <a:cxn ang="0">
                  <a:pos x="7" y="4"/>
                </a:cxn>
                <a:cxn ang="0">
                  <a:pos x="2" y="0"/>
                </a:cxn>
                <a:cxn ang="0">
                  <a:pos x="8" y="10"/>
                </a:cxn>
                <a:cxn ang="0">
                  <a:pos x="7" y="4"/>
                </a:cxn>
              </a:cxnLst>
              <a:rect l="0" t="0" r="r" b="b"/>
              <a:pathLst>
                <a:path w="8" h="10">
                  <a:moveTo>
                    <a:pt x="7" y="4"/>
                  </a:moveTo>
                  <a:cubicBezTo>
                    <a:pt x="6" y="3"/>
                    <a:pt x="3" y="3"/>
                    <a:pt x="2" y="0"/>
                  </a:cubicBezTo>
                  <a:cubicBezTo>
                    <a:pt x="2" y="1"/>
                    <a:pt x="0" y="10"/>
                    <a:pt x="8" y="10"/>
                  </a:cubicBezTo>
                  <a:cubicBezTo>
                    <a:pt x="5" y="9"/>
                    <a:pt x="6" y="5"/>
                    <a:pt x="7" y="4"/>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6" name="Freeform 40"/>
            <p:cNvSpPr>
              <a:spLocks/>
            </p:cNvSpPr>
            <p:nvPr/>
          </p:nvSpPr>
          <p:spPr bwMode="auto">
            <a:xfrm>
              <a:off x="6334127" y="723900"/>
              <a:ext cx="114300" cy="57150"/>
            </a:xfrm>
            <a:custGeom>
              <a:avLst/>
              <a:gdLst/>
              <a:ahLst/>
              <a:cxnLst>
                <a:cxn ang="0">
                  <a:pos x="9" y="6"/>
                </a:cxn>
                <a:cxn ang="0">
                  <a:pos x="0" y="2"/>
                </a:cxn>
                <a:cxn ang="0">
                  <a:pos x="6" y="0"/>
                </a:cxn>
                <a:cxn ang="0">
                  <a:pos x="7" y="0"/>
                </a:cxn>
                <a:cxn ang="0">
                  <a:pos x="9" y="6"/>
                </a:cxn>
              </a:cxnLst>
              <a:rect l="0" t="0" r="r" b="b"/>
              <a:pathLst>
                <a:path w="12" h="6">
                  <a:moveTo>
                    <a:pt x="9" y="6"/>
                  </a:moveTo>
                  <a:cubicBezTo>
                    <a:pt x="7" y="4"/>
                    <a:pt x="4" y="3"/>
                    <a:pt x="0" y="2"/>
                  </a:cubicBezTo>
                  <a:cubicBezTo>
                    <a:pt x="2" y="1"/>
                    <a:pt x="4" y="0"/>
                    <a:pt x="6" y="0"/>
                  </a:cubicBezTo>
                  <a:lnTo>
                    <a:pt x="7" y="0"/>
                  </a:lnTo>
                  <a:cubicBezTo>
                    <a:pt x="10" y="1"/>
                    <a:pt x="12" y="3"/>
                    <a:pt x="9" y="6"/>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7" name="Freeform 41"/>
            <p:cNvSpPr>
              <a:spLocks/>
            </p:cNvSpPr>
            <p:nvPr/>
          </p:nvSpPr>
          <p:spPr bwMode="auto">
            <a:xfrm>
              <a:off x="5838827" y="1000125"/>
              <a:ext cx="323850" cy="104775"/>
            </a:xfrm>
            <a:custGeom>
              <a:avLst/>
              <a:gdLst/>
              <a:ahLst/>
              <a:cxnLst>
                <a:cxn ang="0">
                  <a:pos x="0" y="1"/>
                </a:cxn>
                <a:cxn ang="0">
                  <a:pos x="16" y="2"/>
                </a:cxn>
                <a:cxn ang="0">
                  <a:pos x="32" y="1"/>
                </a:cxn>
                <a:cxn ang="0">
                  <a:pos x="34" y="5"/>
                </a:cxn>
                <a:cxn ang="0">
                  <a:pos x="32" y="6"/>
                </a:cxn>
                <a:cxn ang="0">
                  <a:pos x="20" y="7"/>
                </a:cxn>
                <a:cxn ang="0">
                  <a:pos x="0" y="1"/>
                </a:cxn>
              </a:cxnLst>
              <a:rect l="0" t="0" r="r" b="b"/>
              <a:pathLst>
                <a:path w="34" h="11">
                  <a:moveTo>
                    <a:pt x="0" y="1"/>
                  </a:moveTo>
                  <a:cubicBezTo>
                    <a:pt x="5" y="4"/>
                    <a:pt x="12" y="3"/>
                    <a:pt x="16" y="2"/>
                  </a:cubicBezTo>
                  <a:cubicBezTo>
                    <a:pt x="27" y="0"/>
                    <a:pt x="30" y="1"/>
                    <a:pt x="32" y="1"/>
                  </a:cubicBezTo>
                  <a:cubicBezTo>
                    <a:pt x="34" y="2"/>
                    <a:pt x="34" y="4"/>
                    <a:pt x="34" y="5"/>
                  </a:cubicBezTo>
                  <a:cubicBezTo>
                    <a:pt x="34" y="5"/>
                    <a:pt x="33" y="6"/>
                    <a:pt x="32" y="6"/>
                  </a:cubicBezTo>
                  <a:cubicBezTo>
                    <a:pt x="30" y="5"/>
                    <a:pt x="26" y="5"/>
                    <a:pt x="20" y="7"/>
                  </a:cubicBezTo>
                  <a:cubicBezTo>
                    <a:pt x="6" y="11"/>
                    <a:pt x="1" y="4"/>
                    <a:pt x="0" y="1"/>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8" name="Freeform 42"/>
            <p:cNvSpPr>
              <a:spLocks/>
            </p:cNvSpPr>
            <p:nvPr/>
          </p:nvSpPr>
          <p:spPr bwMode="auto">
            <a:xfrm>
              <a:off x="5324477" y="1076325"/>
              <a:ext cx="1714500" cy="1228725"/>
            </a:xfrm>
            <a:custGeom>
              <a:avLst/>
              <a:gdLst/>
              <a:ahLst/>
              <a:cxnLst>
                <a:cxn ang="0">
                  <a:pos x="168" y="28"/>
                </a:cxn>
                <a:cxn ang="0">
                  <a:pos x="162" y="38"/>
                </a:cxn>
                <a:cxn ang="0">
                  <a:pos x="164" y="63"/>
                </a:cxn>
                <a:cxn ang="0">
                  <a:pos x="177" y="43"/>
                </a:cxn>
                <a:cxn ang="0">
                  <a:pos x="177" y="33"/>
                </a:cxn>
                <a:cxn ang="0">
                  <a:pos x="177" y="26"/>
                </a:cxn>
                <a:cxn ang="0">
                  <a:pos x="176" y="12"/>
                </a:cxn>
                <a:cxn ang="0">
                  <a:pos x="151" y="10"/>
                </a:cxn>
                <a:cxn ang="0">
                  <a:pos x="133" y="95"/>
                </a:cxn>
                <a:cxn ang="0">
                  <a:pos x="127" y="114"/>
                </a:cxn>
                <a:cxn ang="0">
                  <a:pos x="105" y="115"/>
                </a:cxn>
                <a:cxn ang="0">
                  <a:pos x="101" y="69"/>
                </a:cxn>
                <a:cxn ang="0">
                  <a:pos x="81" y="73"/>
                </a:cxn>
                <a:cxn ang="0">
                  <a:pos x="85" y="66"/>
                </a:cxn>
                <a:cxn ang="0">
                  <a:pos x="62" y="64"/>
                </a:cxn>
                <a:cxn ang="0">
                  <a:pos x="69" y="56"/>
                </a:cxn>
                <a:cxn ang="0">
                  <a:pos x="45" y="55"/>
                </a:cxn>
                <a:cxn ang="0">
                  <a:pos x="54" y="47"/>
                </a:cxn>
                <a:cxn ang="0">
                  <a:pos x="15" y="48"/>
                </a:cxn>
                <a:cxn ang="0">
                  <a:pos x="6" y="54"/>
                </a:cxn>
                <a:cxn ang="0">
                  <a:pos x="8" y="67"/>
                </a:cxn>
                <a:cxn ang="0">
                  <a:pos x="22" y="71"/>
                </a:cxn>
                <a:cxn ang="0">
                  <a:pos x="48" y="65"/>
                </a:cxn>
                <a:cxn ang="0">
                  <a:pos x="61" y="101"/>
                </a:cxn>
                <a:cxn ang="0">
                  <a:pos x="55" y="117"/>
                </a:cxn>
                <a:cxn ang="0">
                  <a:pos x="8" y="117"/>
                </a:cxn>
                <a:cxn ang="0">
                  <a:pos x="8" y="129"/>
                </a:cxn>
                <a:cxn ang="0">
                  <a:pos x="163" y="129"/>
                </a:cxn>
                <a:cxn ang="0">
                  <a:pos x="163" y="117"/>
                </a:cxn>
                <a:cxn ang="0">
                  <a:pos x="141" y="117"/>
                </a:cxn>
                <a:cxn ang="0">
                  <a:pos x="144" y="89"/>
                </a:cxn>
                <a:cxn ang="0">
                  <a:pos x="156" y="14"/>
                </a:cxn>
                <a:cxn ang="0">
                  <a:pos x="168" y="28"/>
                </a:cxn>
              </a:cxnLst>
              <a:rect l="0" t="0" r="r" b="b"/>
              <a:pathLst>
                <a:path w="180" h="129">
                  <a:moveTo>
                    <a:pt x="168" y="28"/>
                  </a:moveTo>
                  <a:cubicBezTo>
                    <a:pt x="165" y="34"/>
                    <a:pt x="164" y="33"/>
                    <a:pt x="162" y="38"/>
                  </a:cubicBezTo>
                  <a:cubicBezTo>
                    <a:pt x="159" y="43"/>
                    <a:pt x="157" y="55"/>
                    <a:pt x="164" y="63"/>
                  </a:cubicBezTo>
                  <a:cubicBezTo>
                    <a:pt x="165" y="52"/>
                    <a:pt x="174" y="47"/>
                    <a:pt x="177" y="43"/>
                  </a:cubicBezTo>
                  <a:cubicBezTo>
                    <a:pt x="180" y="39"/>
                    <a:pt x="179" y="35"/>
                    <a:pt x="177" y="33"/>
                  </a:cubicBezTo>
                  <a:cubicBezTo>
                    <a:pt x="176" y="30"/>
                    <a:pt x="177" y="28"/>
                    <a:pt x="177" y="26"/>
                  </a:cubicBezTo>
                  <a:cubicBezTo>
                    <a:pt x="179" y="20"/>
                    <a:pt x="178" y="16"/>
                    <a:pt x="176" y="12"/>
                  </a:cubicBezTo>
                  <a:cubicBezTo>
                    <a:pt x="174" y="6"/>
                    <a:pt x="162" y="0"/>
                    <a:pt x="151" y="10"/>
                  </a:cubicBezTo>
                  <a:cubicBezTo>
                    <a:pt x="150" y="11"/>
                    <a:pt x="117" y="38"/>
                    <a:pt x="133" y="95"/>
                  </a:cubicBezTo>
                  <a:cubicBezTo>
                    <a:pt x="136" y="104"/>
                    <a:pt x="131" y="111"/>
                    <a:pt x="127" y="114"/>
                  </a:cubicBezTo>
                  <a:cubicBezTo>
                    <a:pt x="122" y="118"/>
                    <a:pt x="113" y="120"/>
                    <a:pt x="105" y="115"/>
                  </a:cubicBezTo>
                  <a:cubicBezTo>
                    <a:pt x="88" y="102"/>
                    <a:pt x="96" y="78"/>
                    <a:pt x="101" y="69"/>
                  </a:cubicBezTo>
                  <a:cubicBezTo>
                    <a:pt x="100" y="70"/>
                    <a:pt x="93" y="73"/>
                    <a:pt x="81" y="73"/>
                  </a:cubicBezTo>
                  <a:cubicBezTo>
                    <a:pt x="82" y="71"/>
                    <a:pt x="85" y="67"/>
                    <a:pt x="85" y="66"/>
                  </a:cubicBezTo>
                  <a:cubicBezTo>
                    <a:pt x="74" y="72"/>
                    <a:pt x="64" y="66"/>
                    <a:pt x="62" y="64"/>
                  </a:cubicBezTo>
                  <a:cubicBezTo>
                    <a:pt x="65" y="62"/>
                    <a:pt x="67" y="61"/>
                    <a:pt x="69" y="56"/>
                  </a:cubicBezTo>
                  <a:cubicBezTo>
                    <a:pt x="66" y="59"/>
                    <a:pt x="54" y="61"/>
                    <a:pt x="45" y="55"/>
                  </a:cubicBezTo>
                  <a:cubicBezTo>
                    <a:pt x="50" y="53"/>
                    <a:pt x="53" y="49"/>
                    <a:pt x="54" y="47"/>
                  </a:cubicBezTo>
                  <a:cubicBezTo>
                    <a:pt x="51" y="48"/>
                    <a:pt x="33" y="52"/>
                    <a:pt x="15" y="48"/>
                  </a:cubicBezTo>
                  <a:cubicBezTo>
                    <a:pt x="8" y="46"/>
                    <a:pt x="6" y="52"/>
                    <a:pt x="6" y="54"/>
                  </a:cubicBezTo>
                  <a:cubicBezTo>
                    <a:pt x="2" y="57"/>
                    <a:pt x="0" y="65"/>
                    <a:pt x="8" y="67"/>
                  </a:cubicBezTo>
                  <a:cubicBezTo>
                    <a:pt x="8" y="70"/>
                    <a:pt x="10" y="77"/>
                    <a:pt x="22" y="71"/>
                  </a:cubicBezTo>
                  <a:cubicBezTo>
                    <a:pt x="30" y="65"/>
                    <a:pt x="42" y="64"/>
                    <a:pt x="48" y="65"/>
                  </a:cubicBezTo>
                  <a:cubicBezTo>
                    <a:pt x="45" y="76"/>
                    <a:pt x="47" y="81"/>
                    <a:pt x="61" y="101"/>
                  </a:cubicBezTo>
                  <a:cubicBezTo>
                    <a:pt x="66" y="108"/>
                    <a:pt x="65" y="117"/>
                    <a:pt x="55" y="117"/>
                  </a:cubicBezTo>
                  <a:cubicBezTo>
                    <a:pt x="53" y="117"/>
                    <a:pt x="8" y="117"/>
                    <a:pt x="8" y="117"/>
                  </a:cubicBezTo>
                  <a:lnTo>
                    <a:pt x="8" y="129"/>
                  </a:lnTo>
                  <a:lnTo>
                    <a:pt x="163" y="129"/>
                  </a:lnTo>
                  <a:lnTo>
                    <a:pt x="163" y="117"/>
                  </a:lnTo>
                  <a:cubicBezTo>
                    <a:pt x="163" y="117"/>
                    <a:pt x="143" y="117"/>
                    <a:pt x="141" y="117"/>
                  </a:cubicBezTo>
                  <a:cubicBezTo>
                    <a:pt x="151" y="109"/>
                    <a:pt x="145" y="93"/>
                    <a:pt x="144" y="89"/>
                  </a:cubicBezTo>
                  <a:cubicBezTo>
                    <a:pt x="129" y="42"/>
                    <a:pt x="150" y="20"/>
                    <a:pt x="156" y="14"/>
                  </a:cubicBezTo>
                  <a:cubicBezTo>
                    <a:pt x="165" y="7"/>
                    <a:pt x="178" y="14"/>
                    <a:pt x="168" y="28"/>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9" name="Freeform 43"/>
            <p:cNvSpPr>
              <a:spLocks noEditPoints="1"/>
            </p:cNvSpPr>
            <p:nvPr/>
          </p:nvSpPr>
          <p:spPr bwMode="auto">
            <a:xfrm>
              <a:off x="5753102" y="685800"/>
              <a:ext cx="933450" cy="1038225"/>
            </a:xfrm>
            <a:custGeom>
              <a:avLst/>
              <a:gdLst/>
              <a:ahLst/>
              <a:cxnLst>
                <a:cxn ang="0">
                  <a:pos x="40" y="13"/>
                </a:cxn>
                <a:cxn ang="0">
                  <a:pos x="43" y="19"/>
                </a:cxn>
                <a:cxn ang="0">
                  <a:pos x="72" y="31"/>
                </a:cxn>
                <a:cxn ang="0">
                  <a:pos x="78" y="20"/>
                </a:cxn>
                <a:cxn ang="0">
                  <a:pos x="63" y="17"/>
                </a:cxn>
                <a:cxn ang="0">
                  <a:pos x="68" y="12"/>
                </a:cxn>
                <a:cxn ang="0">
                  <a:pos x="24" y="15"/>
                </a:cxn>
                <a:cxn ang="0">
                  <a:pos x="23" y="20"/>
                </a:cxn>
                <a:cxn ang="0">
                  <a:pos x="30" y="19"/>
                </a:cxn>
                <a:cxn ang="0">
                  <a:pos x="25" y="32"/>
                </a:cxn>
                <a:cxn ang="0">
                  <a:pos x="46" y="41"/>
                </a:cxn>
                <a:cxn ang="0">
                  <a:pos x="30" y="42"/>
                </a:cxn>
                <a:cxn ang="0">
                  <a:pos x="28" y="50"/>
                </a:cxn>
                <a:cxn ang="0">
                  <a:pos x="51" y="45"/>
                </a:cxn>
                <a:cxn ang="0">
                  <a:pos x="21" y="55"/>
                </a:cxn>
                <a:cxn ang="0">
                  <a:pos x="2" y="56"/>
                </a:cxn>
                <a:cxn ang="0">
                  <a:pos x="14" y="71"/>
                </a:cxn>
                <a:cxn ang="0">
                  <a:pos x="14" y="79"/>
                </a:cxn>
                <a:cxn ang="0">
                  <a:pos x="24" y="78"/>
                </a:cxn>
                <a:cxn ang="0">
                  <a:pos x="8" y="95"/>
                </a:cxn>
                <a:cxn ang="0">
                  <a:pos x="33" y="86"/>
                </a:cxn>
                <a:cxn ang="0">
                  <a:pos x="29" y="95"/>
                </a:cxn>
                <a:cxn ang="0">
                  <a:pos x="45" y="89"/>
                </a:cxn>
                <a:cxn ang="0">
                  <a:pos x="43" y="109"/>
                </a:cxn>
                <a:cxn ang="0">
                  <a:pos x="59" y="80"/>
                </a:cxn>
                <a:cxn ang="0">
                  <a:pos x="63" y="90"/>
                </a:cxn>
                <a:cxn ang="0">
                  <a:pos x="72" y="88"/>
                </a:cxn>
                <a:cxn ang="0">
                  <a:pos x="71" y="69"/>
                </a:cxn>
                <a:cxn ang="0">
                  <a:pos x="74" y="80"/>
                </a:cxn>
                <a:cxn ang="0">
                  <a:pos x="80" y="69"/>
                </a:cxn>
                <a:cxn ang="0">
                  <a:pos x="79" y="52"/>
                </a:cxn>
                <a:cxn ang="0">
                  <a:pos x="86" y="73"/>
                </a:cxn>
              </a:cxnLst>
              <a:rect l="0" t="0" r="r" b="b"/>
              <a:pathLst>
                <a:path w="98" h="109">
                  <a:moveTo>
                    <a:pt x="43" y="19"/>
                  </a:moveTo>
                  <a:cubicBezTo>
                    <a:pt x="43" y="17"/>
                    <a:pt x="41" y="14"/>
                    <a:pt x="40" y="13"/>
                  </a:cubicBezTo>
                  <a:cubicBezTo>
                    <a:pt x="45" y="11"/>
                    <a:pt x="52" y="12"/>
                    <a:pt x="53" y="13"/>
                  </a:cubicBezTo>
                  <a:cubicBezTo>
                    <a:pt x="48" y="14"/>
                    <a:pt x="45" y="16"/>
                    <a:pt x="43" y="19"/>
                  </a:cubicBezTo>
                  <a:close/>
                  <a:moveTo>
                    <a:pt x="79" y="25"/>
                  </a:moveTo>
                  <a:cubicBezTo>
                    <a:pt x="78" y="26"/>
                    <a:pt x="74" y="30"/>
                    <a:pt x="72" y="31"/>
                  </a:cubicBezTo>
                  <a:cubicBezTo>
                    <a:pt x="70" y="31"/>
                    <a:pt x="70" y="30"/>
                    <a:pt x="71" y="29"/>
                  </a:cubicBezTo>
                  <a:cubicBezTo>
                    <a:pt x="75" y="25"/>
                    <a:pt x="77" y="22"/>
                    <a:pt x="78" y="20"/>
                  </a:cubicBezTo>
                  <a:cubicBezTo>
                    <a:pt x="79" y="17"/>
                    <a:pt x="79" y="13"/>
                    <a:pt x="73" y="13"/>
                  </a:cubicBezTo>
                  <a:cubicBezTo>
                    <a:pt x="72" y="14"/>
                    <a:pt x="68" y="14"/>
                    <a:pt x="63" y="17"/>
                  </a:cubicBezTo>
                  <a:cubicBezTo>
                    <a:pt x="62" y="18"/>
                    <a:pt x="62" y="17"/>
                    <a:pt x="63" y="17"/>
                  </a:cubicBezTo>
                  <a:cubicBezTo>
                    <a:pt x="63" y="15"/>
                    <a:pt x="67" y="12"/>
                    <a:pt x="68" y="12"/>
                  </a:cubicBezTo>
                  <a:cubicBezTo>
                    <a:pt x="65" y="10"/>
                    <a:pt x="48" y="0"/>
                    <a:pt x="30" y="12"/>
                  </a:cubicBezTo>
                  <a:cubicBezTo>
                    <a:pt x="27" y="14"/>
                    <a:pt x="25" y="14"/>
                    <a:pt x="24" y="15"/>
                  </a:cubicBezTo>
                  <a:cubicBezTo>
                    <a:pt x="23" y="15"/>
                    <a:pt x="22" y="16"/>
                    <a:pt x="22" y="19"/>
                  </a:cubicBezTo>
                  <a:cubicBezTo>
                    <a:pt x="22" y="20"/>
                    <a:pt x="22" y="20"/>
                    <a:pt x="23" y="20"/>
                  </a:cubicBezTo>
                  <a:cubicBezTo>
                    <a:pt x="25" y="19"/>
                    <a:pt x="27" y="18"/>
                    <a:pt x="29" y="17"/>
                  </a:cubicBezTo>
                  <a:cubicBezTo>
                    <a:pt x="30" y="16"/>
                    <a:pt x="32" y="17"/>
                    <a:pt x="30" y="19"/>
                  </a:cubicBezTo>
                  <a:cubicBezTo>
                    <a:pt x="28" y="20"/>
                    <a:pt x="26" y="22"/>
                    <a:pt x="24" y="23"/>
                  </a:cubicBezTo>
                  <a:cubicBezTo>
                    <a:pt x="24" y="24"/>
                    <a:pt x="21" y="27"/>
                    <a:pt x="25" y="32"/>
                  </a:cubicBezTo>
                  <a:cubicBezTo>
                    <a:pt x="26" y="30"/>
                    <a:pt x="30" y="26"/>
                    <a:pt x="36" y="26"/>
                  </a:cubicBezTo>
                  <a:cubicBezTo>
                    <a:pt x="41" y="27"/>
                    <a:pt x="47" y="33"/>
                    <a:pt x="46" y="41"/>
                  </a:cubicBezTo>
                  <a:cubicBezTo>
                    <a:pt x="46" y="46"/>
                    <a:pt x="41" y="51"/>
                    <a:pt x="35" y="49"/>
                  </a:cubicBezTo>
                  <a:cubicBezTo>
                    <a:pt x="33" y="48"/>
                    <a:pt x="32" y="46"/>
                    <a:pt x="30" y="42"/>
                  </a:cubicBezTo>
                  <a:cubicBezTo>
                    <a:pt x="29" y="43"/>
                    <a:pt x="27" y="45"/>
                    <a:pt x="29" y="48"/>
                  </a:cubicBezTo>
                  <a:cubicBezTo>
                    <a:pt x="29" y="49"/>
                    <a:pt x="29" y="49"/>
                    <a:pt x="28" y="50"/>
                  </a:cubicBezTo>
                  <a:cubicBezTo>
                    <a:pt x="27" y="50"/>
                    <a:pt x="27" y="51"/>
                    <a:pt x="27" y="52"/>
                  </a:cubicBezTo>
                  <a:cubicBezTo>
                    <a:pt x="32" y="61"/>
                    <a:pt x="48" y="57"/>
                    <a:pt x="51" y="45"/>
                  </a:cubicBezTo>
                  <a:cubicBezTo>
                    <a:pt x="51" y="44"/>
                    <a:pt x="52" y="44"/>
                    <a:pt x="52" y="45"/>
                  </a:cubicBezTo>
                  <a:cubicBezTo>
                    <a:pt x="51" y="61"/>
                    <a:pt x="33" y="69"/>
                    <a:pt x="21" y="55"/>
                  </a:cubicBezTo>
                  <a:cubicBezTo>
                    <a:pt x="19" y="54"/>
                    <a:pt x="18" y="54"/>
                    <a:pt x="16" y="54"/>
                  </a:cubicBezTo>
                  <a:cubicBezTo>
                    <a:pt x="14" y="55"/>
                    <a:pt x="6" y="56"/>
                    <a:pt x="2" y="56"/>
                  </a:cubicBezTo>
                  <a:cubicBezTo>
                    <a:pt x="2" y="59"/>
                    <a:pt x="2" y="67"/>
                    <a:pt x="14" y="69"/>
                  </a:cubicBezTo>
                  <a:cubicBezTo>
                    <a:pt x="15" y="70"/>
                    <a:pt x="14" y="71"/>
                    <a:pt x="14" y="71"/>
                  </a:cubicBezTo>
                  <a:cubicBezTo>
                    <a:pt x="8" y="74"/>
                    <a:pt x="4" y="74"/>
                    <a:pt x="0" y="73"/>
                  </a:cubicBezTo>
                  <a:cubicBezTo>
                    <a:pt x="2" y="80"/>
                    <a:pt x="9" y="83"/>
                    <a:pt x="14" y="79"/>
                  </a:cubicBezTo>
                  <a:cubicBezTo>
                    <a:pt x="19" y="76"/>
                    <a:pt x="23" y="76"/>
                    <a:pt x="24" y="77"/>
                  </a:cubicBezTo>
                  <a:cubicBezTo>
                    <a:pt x="25" y="77"/>
                    <a:pt x="25" y="78"/>
                    <a:pt x="24" y="78"/>
                  </a:cubicBezTo>
                  <a:cubicBezTo>
                    <a:pt x="21" y="78"/>
                    <a:pt x="16" y="80"/>
                    <a:pt x="14" y="86"/>
                  </a:cubicBezTo>
                  <a:cubicBezTo>
                    <a:pt x="13" y="92"/>
                    <a:pt x="10" y="94"/>
                    <a:pt x="8" y="95"/>
                  </a:cubicBezTo>
                  <a:cubicBezTo>
                    <a:pt x="11" y="95"/>
                    <a:pt x="19" y="95"/>
                    <a:pt x="23" y="93"/>
                  </a:cubicBezTo>
                  <a:cubicBezTo>
                    <a:pt x="26" y="91"/>
                    <a:pt x="29" y="86"/>
                    <a:pt x="33" y="86"/>
                  </a:cubicBezTo>
                  <a:cubicBezTo>
                    <a:pt x="34" y="86"/>
                    <a:pt x="34" y="86"/>
                    <a:pt x="34" y="87"/>
                  </a:cubicBezTo>
                  <a:cubicBezTo>
                    <a:pt x="33" y="88"/>
                    <a:pt x="30" y="91"/>
                    <a:pt x="29" y="95"/>
                  </a:cubicBezTo>
                  <a:cubicBezTo>
                    <a:pt x="28" y="96"/>
                    <a:pt x="27" y="103"/>
                    <a:pt x="24" y="104"/>
                  </a:cubicBezTo>
                  <a:cubicBezTo>
                    <a:pt x="33" y="108"/>
                    <a:pt x="44" y="102"/>
                    <a:pt x="45" y="89"/>
                  </a:cubicBezTo>
                  <a:cubicBezTo>
                    <a:pt x="45" y="88"/>
                    <a:pt x="46" y="88"/>
                    <a:pt x="47" y="89"/>
                  </a:cubicBezTo>
                  <a:cubicBezTo>
                    <a:pt x="49" y="99"/>
                    <a:pt x="44" y="108"/>
                    <a:pt x="43" y="109"/>
                  </a:cubicBezTo>
                  <a:cubicBezTo>
                    <a:pt x="59" y="107"/>
                    <a:pt x="59" y="96"/>
                    <a:pt x="59" y="94"/>
                  </a:cubicBezTo>
                  <a:cubicBezTo>
                    <a:pt x="59" y="92"/>
                    <a:pt x="56" y="83"/>
                    <a:pt x="59" y="80"/>
                  </a:cubicBezTo>
                  <a:cubicBezTo>
                    <a:pt x="60" y="79"/>
                    <a:pt x="61" y="79"/>
                    <a:pt x="61" y="81"/>
                  </a:cubicBezTo>
                  <a:cubicBezTo>
                    <a:pt x="60" y="83"/>
                    <a:pt x="62" y="87"/>
                    <a:pt x="63" y="90"/>
                  </a:cubicBezTo>
                  <a:cubicBezTo>
                    <a:pt x="66" y="97"/>
                    <a:pt x="63" y="103"/>
                    <a:pt x="60" y="105"/>
                  </a:cubicBezTo>
                  <a:cubicBezTo>
                    <a:pt x="62" y="105"/>
                    <a:pt x="75" y="99"/>
                    <a:pt x="72" y="88"/>
                  </a:cubicBezTo>
                  <a:cubicBezTo>
                    <a:pt x="72" y="86"/>
                    <a:pt x="69" y="81"/>
                    <a:pt x="69" y="76"/>
                  </a:cubicBezTo>
                  <a:cubicBezTo>
                    <a:pt x="69" y="73"/>
                    <a:pt x="70" y="70"/>
                    <a:pt x="71" y="69"/>
                  </a:cubicBezTo>
                  <a:cubicBezTo>
                    <a:pt x="72" y="69"/>
                    <a:pt x="73" y="69"/>
                    <a:pt x="73" y="70"/>
                  </a:cubicBezTo>
                  <a:cubicBezTo>
                    <a:pt x="72" y="72"/>
                    <a:pt x="72" y="76"/>
                    <a:pt x="74" y="80"/>
                  </a:cubicBezTo>
                  <a:cubicBezTo>
                    <a:pt x="75" y="80"/>
                    <a:pt x="77" y="84"/>
                    <a:pt x="77" y="90"/>
                  </a:cubicBezTo>
                  <a:cubicBezTo>
                    <a:pt x="85" y="79"/>
                    <a:pt x="82" y="72"/>
                    <a:pt x="80" y="69"/>
                  </a:cubicBezTo>
                  <a:cubicBezTo>
                    <a:pt x="73" y="59"/>
                    <a:pt x="76" y="53"/>
                    <a:pt x="77" y="52"/>
                  </a:cubicBezTo>
                  <a:cubicBezTo>
                    <a:pt x="77" y="51"/>
                    <a:pt x="78" y="51"/>
                    <a:pt x="79" y="52"/>
                  </a:cubicBezTo>
                  <a:cubicBezTo>
                    <a:pt x="79" y="53"/>
                    <a:pt x="78" y="60"/>
                    <a:pt x="84" y="66"/>
                  </a:cubicBezTo>
                  <a:cubicBezTo>
                    <a:pt x="86" y="69"/>
                    <a:pt x="86" y="72"/>
                    <a:pt x="86" y="73"/>
                  </a:cubicBezTo>
                  <a:cubicBezTo>
                    <a:pt x="98" y="49"/>
                    <a:pt x="81" y="27"/>
                    <a:pt x="79" y="25"/>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cxnSp>
        <p:nvCxnSpPr>
          <p:cNvPr id="32" name="Straight Connector 31"/>
          <p:cNvCxnSpPr/>
          <p:nvPr userDrawn="1"/>
        </p:nvCxnSpPr>
        <p:spPr>
          <a:xfrm flipH="1">
            <a:off x="593725" y="7020000"/>
            <a:ext cx="9507539"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Slide Number Placeholder 5"/>
          <p:cNvSpPr>
            <a:spLocks noGrp="1"/>
          </p:cNvSpPr>
          <p:nvPr>
            <p:ph type="sldNum" sz="quarter" idx="12"/>
          </p:nvPr>
        </p:nvSpPr>
        <p:spPr>
          <a:xfrm>
            <a:off x="9705860" y="7091998"/>
            <a:ext cx="395404" cy="252000"/>
          </a:xfrm>
        </p:spPr>
        <p:txBody>
          <a:bodyPr anchor="ctr" anchorCtr="0"/>
          <a:lstStyle/>
          <a:p>
            <a:fld id="{D00008CF-4DA4-41B7-AB88-89DB4B99F69B}" type="slidenum">
              <a:rPr lang="en-GB" smtClean="0"/>
              <a:pPr/>
              <a:t>‹#›</a:t>
            </a:fld>
            <a:endParaRPr lang="en-GB" dirty="0"/>
          </a:p>
        </p:txBody>
      </p:sp>
      <p:sp>
        <p:nvSpPr>
          <p:cNvPr id="33" name="Footer Placeholder 4"/>
          <p:cNvSpPr>
            <a:spLocks noGrp="1"/>
          </p:cNvSpPr>
          <p:nvPr>
            <p:ph type="ftr" sz="quarter" idx="11"/>
            <p:custDataLst>
              <p:tags r:id="rId1"/>
            </p:custDataLst>
          </p:nvPr>
        </p:nvSpPr>
        <p:spPr>
          <a:xfrm>
            <a:off x="918208" y="7092000"/>
            <a:ext cx="8784000" cy="252000"/>
          </a:xfrm>
        </p:spPr>
        <p:txBody>
          <a:bodyPr anchor="ctr" anchorCtr="0"/>
          <a:lstStyle/>
          <a:p>
            <a:r>
              <a:rPr lang="en-GB" smtClean="0"/>
              <a:t> </a:t>
            </a:r>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6986395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Full width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cxnSp>
        <p:nvCxnSpPr>
          <p:cNvPr id="7" name="Straight Connector 6"/>
          <p:cNvCxnSpPr/>
          <p:nvPr userDrawn="1"/>
        </p:nvCxnSpPr>
        <p:spPr>
          <a:xfrm flipH="1" flipV="1">
            <a:off x="593725" y="431800"/>
            <a:ext cx="9505951" cy="202"/>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flipH="1" flipV="1">
            <a:off x="594000" y="1079501"/>
            <a:ext cx="9507600"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sp>
        <p:nvSpPr>
          <p:cNvPr id="5" name="Text Placeholder 4"/>
          <p:cNvSpPr>
            <a:spLocks noGrp="1"/>
          </p:cNvSpPr>
          <p:nvPr>
            <p:ph type="body" sz="quarter" idx="13" hasCustomPrompt="1"/>
          </p:nvPr>
        </p:nvSpPr>
        <p:spPr>
          <a:xfrm>
            <a:off x="593726" y="1438275"/>
            <a:ext cx="9505950" cy="5330825"/>
          </a:xfrm>
        </p:spPr>
        <p:txBody>
          <a:bodyPr/>
          <a:lstStyle>
            <a:lvl5pPr marL="541337" indent="-285750">
              <a:buFont typeface="Calibri" pitchFamily="34" charset="0"/>
              <a:buChar char="−"/>
              <a:defRPr sz="1800"/>
            </a:lvl5pPr>
            <a:lvl7pPr>
              <a:defRPr/>
            </a:lvl7pPr>
          </a:lstStyle>
          <a:p>
            <a:pPr lvl="0"/>
            <a:r>
              <a:rPr lang="en-GB" dirty="0" smtClean="0"/>
              <a:t>Insert text, table or image</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grpSp>
        <p:nvGrpSpPr>
          <p:cNvPr id="35" name="Group 61"/>
          <p:cNvGrpSpPr>
            <a:grpSpLocks noChangeAspect="1"/>
          </p:cNvGrpSpPr>
          <p:nvPr userDrawn="1"/>
        </p:nvGrpSpPr>
        <p:grpSpPr>
          <a:xfrm>
            <a:off x="610084" y="7094666"/>
            <a:ext cx="187351" cy="216000"/>
            <a:chOff x="5219702" y="685800"/>
            <a:chExt cx="1824037" cy="2058988"/>
          </a:xfrm>
        </p:grpSpPr>
        <p:sp>
          <p:nvSpPr>
            <p:cNvPr id="36" name="AutoShape 25"/>
            <p:cNvSpPr>
              <a:spLocks noChangeAspect="1" noChangeArrowheads="1" noTextEdit="1"/>
            </p:cNvSpPr>
            <p:nvPr/>
          </p:nvSpPr>
          <p:spPr bwMode="auto">
            <a:xfrm>
              <a:off x="5238752" y="714375"/>
              <a:ext cx="1804987" cy="20304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7" name="Freeform 27"/>
            <p:cNvSpPr>
              <a:spLocks/>
            </p:cNvSpPr>
            <p:nvPr/>
          </p:nvSpPr>
          <p:spPr bwMode="auto">
            <a:xfrm>
              <a:off x="5448302" y="2428875"/>
              <a:ext cx="114300" cy="295275"/>
            </a:xfrm>
            <a:custGeom>
              <a:avLst/>
              <a:gdLst/>
              <a:ahLst/>
              <a:cxnLst>
                <a:cxn ang="0">
                  <a:pos x="9" y="27"/>
                </a:cxn>
                <a:cxn ang="0">
                  <a:pos x="9" y="0"/>
                </a:cxn>
                <a:cxn ang="0">
                  <a:pos x="0" y="5"/>
                </a:cxn>
                <a:cxn ang="0">
                  <a:pos x="3" y="6"/>
                </a:cxn>
                <a:cxn ang="0">
                  <a:pos x="3" y="27"/>
                </a:cxn>
                <a:cxn ang="0">
                  <a:pos x="1" y="31"/>
                </a:cxn>
                <a:cxn ang="0">
                  <a:pos x="12" y="31"/>
                </a:cxn>
                <a:cxn ang="0">
                  <a:pos x="9" y="27"/>
                </a:cxn>
              </a:cxnLst>
              <a:rect l="0" t="0" r="r" b="b"/>
              <a:pathLst>
                <a:path w="12" h="31">
                  <a:moveTo>
                    <a:pt x="9" y="27"/>
                  </a:moveTo>
                  <a:lnTo>
                    <a:pt x="9" y="0"/>
                  </a:lnTo>
                  <a:cubicBezTo>
                    <a:pt x="7" y="3"/>
                    <a:pt x="4" y="4"/>
                    <a:pt x="0" y="5"/>
                  </a:cubicBezTo>
                  <a:lnTo>
                    <a:pt x="3" y="6"/>
                  </a:lnTo>
                  <a:lnTo>
                    <a:pt x="3" y="27"/>
                  </a:lnTo>
                  <a:cubicBezTo>
                    <a:pt x="3" y="30"/>
                    <a:pt x="2" y="30"/>
                    <a:pt x="1" y="31"/>
                  </a:cubicBezTo>
                  <a:lnTo>
                    <a:pt x="12" y="31"/>
                  </a:lnTo>
                  <a:cubicBezTo>
                    <a:pt x="11" y="30"/>
                    <a:pt x="9" y="30"/>
                    <a:pt x="9" y="27"/>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8" name="Freeform 28"/>
            <p:cNvSpPr>
              <a:spLocks/>
            </p:cNvSpPr>
            <p:nvPr/>
          </p:nvSpPr>
          <p:spPr bwMode="auto">
            <a:xfrm>
              <a:off x="6591302" y="2428875"/>
              <a:ext cx="209550" cy="304800"/>
            </a:xfrm>
            <a:custGeom>
              <a:avLst/>
              <a:gdLst/>
              <a:ahLst/>
              <a:cxnLst>
                <a:cxn ang="0">
                  <a:pos x="9" y="10"/>
                </a:cxn>
                <a:cxn ang="0">
                  <a:pos x="8" y="10"/>
                </a:cxn>
                <a:cxn ang="0">
                  <a:pos x="8" y="5"/>
                </a:cxn>
                <a:cxn ang="0">
                  <a:pos x="9" y="5"/>
                </a:cxn>
                <a:cxn ang="0">
                  <a:pos x="16" y="4"/>
                </a:cxn>
                <a:cxn ang="0">
                  <a:pos x="21" y="6"/>
                </a:cxn>
                <a:cxn ang="0">
                  <a:pos x="21" y="0"/>
                </a:cxn>
                <a:cxn ang="0">
                  <a:pos x="18" y="0"/>
                </a:cxn>
                <a:cxn ang="0">
                  <a:pos x="3" y="0"/>
                </a:cxn>
                <a:cxn ang="0">
                  <a:pos x="3" y="15"/>
                </a:cxn>
                <a:cxn ang="0">
                  <a:pos x="6" y="15"/>
                </a:cxn>
                <a:cxn ang="0">
                  <a:pos x="14" y="17"/>
                </a:cxn>
                <a:cxn ang="0">
                  <a:pos x="16" y="22"/>
                </a:cxn>
                <a:cxn ang="0">
                  <a:pos x="8" y="28"/>
                </a:cxn>
                <a:cxn ang="0">
                  <a:pos x="2" y="26"/>
                </a:cxn>
                <a:cxn ang="0">
                  <a:pos x="0" y="30"/>
                </a:cxn>
                <a:cxn ang="0">
                  <a:pos x="9" y="32"/>
                </a:cxn>
                <a:cxn ang="0">
                  <a:pos x="22" y="21"/>
                </a:cxn>
                <a:cxn ang="0">
                  <a:pos x="19" y="14"/>
                </a:cxn>
                <a:cxn ang="0">
                  <a:pos x="9" y="10"/>
                </a:cxn>
              </a:cxnLst>
              <a:rect l="0" t="0" r="r" b="b"/>
              <a:pathLst>
                <a:path w="22" h="32">
                  <a:moveTo>
                    <a:pt x="9" y="10"/>
                  </a:moveTo>
                  <a:lnTo>
                    <a:pt x="8" y="10"/>
                  </a:lnTo>
                  <a:lnTo>
                    <a:pt x="8" y="5"/>
                  </a:lnTo>
                  <a:lnTo>
                    <a:pt x="9" y="5"/>
                  </a:lnTo>
                  <a:cubicBezTo>
                    <a:pt x="11" y="4"/>
                    <a:pt x="16" y="4"/>
                    <a:pt x="16" y="4"/>
                  </a:cubicBezTo>
                  <a:cubicBezTo>
                    <a:pt x="19" y="4"/>
                    <a:pt x="20" y="5"/>
                    <a:pt x="21" y="6"/>
                  </a:cubicBezTo>
                  <a:lnTo>
                    <a:pt x="21" y="0"/>
                  </a:lnTo>
                  <a:cubicBezTo>
                    <a:pt x="20" y="0"/>
                    <a:pt x="19" y="0"/>
                    <a:pt x="18" y="0"/>
                  </a:cubicBezTo>
                  <a:lnTo>
                    <a:pt x="3" y="0"/>
                  </a:lnTo>
                  <a:lnTo>
                    <a:pt x="3" y="15"/>
                  </a:lnTo>
                  <a:cubicBezTo>
                    <a:pt x="4" y="15"/>
                    <a:pt x="5" y="15"/>
                    <a:pt x="6" y="15"/>
                  </a:cubicBezTo>
                  <a:cubicBezTo>
                    <a:pt x="10" y="14"/>
                    <a:pt x="12" y="15"/>
                    <a:pt x="14" y="17"/>
                  </a:cubicBezTo>
                  <a:cubicBezTo>
                    <a:pt x="15" y="18"/>
                    <a:pt x="16" y="19"/>
                    <a:pt x="16" y="22"/>
                  </a:cubicBezTo>
                  <a:cubicBezTo>
                    <a:pt x="16" y="27"/>
                    <a:pt x="12" y="28"/>
                    <a:pt x="8" y="28"/>
                  </a:cubicBezTo>
                  <a:cubicBezTo>
                    <a:pt x="6" y="28"/>
                    <a:pt x="4" y="27"/>
                    <a:pt x="2" y="26"/>
                  </a:cubicBezTo>
                  <a:lnTo>
                    <a:pt x="0" y="30"/>
                  </a:lnTo>
                  <a:cubicBezTo>
                    <a:pt x="3" y="31"/>
                    <a:pt x="5" y="32"/>
                    <a:pt x="9" y="32"/>
                  </a:cubicBezTo>
                  <a:cubicBezTo>
                    <a:pt x="19" y="32"/>
                    <a:pt x="22" y="26"/>
                    <a:pt x="22" y="21"/>
                  </a:cubicBezTo>
                  <a:cubicBezTo>
                    <a:pt x="22" y="20"/>
                    <a:pt x="22" y="17"/>
                    <a:pt x="19" y="14"/>
                  </a:cubicBezTo>
                  <a:cubicBezTo>
                    <a:pt x="17" y="11"/>
                    <a:pt x="13" y="10"/>
                    <a:pt x="9" y="10"/>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9" name="Freeform 29"/>
            <p:cNvSpPr>
              <a:spLocks noEditPoints="1"/>
            </p:cNvSpPr>
            <p:nvPr/>
          </p:nvSpPr>
          <p:spPr bwMode="auto">
            <a:xfrm>
              <a:off x="5762627" y="2428875"/>
              <a:ext cx="219075" cy="304800"/>
            </a:xfrm>
            <a:custGeom>
              <a:avLst/>
              <a:gdLst/>
              <a:ahLst/>
              <a:cxnLst>
                <a:cxn ang="0">
                  <a:pos x="12" y="28"/>
                </a:cxn>
                <a:cxn ang="0">
                  <a:pos x="6" y="22"/>
                </a:cxn>
                <a:cxn ang="0">
                  <a:pos x="9" y="17"/>
                </a:cxn>
                <a:cxn ang="0">
                  <a:pos x="10" y="18"/>
                </a:cxn>
                <a:cxn ang="0">
                  <a:pos x="17" y="23"/>
                </a:cxn>
                <a:cxn ang="0">
                  <a:pos x="12" y="28"/>
                </a:cxn>
                <a:cxn ang="0">
                  <a:pos x="12" y="4"/>
                </a:cxn>
                <a:cxn ang="0">
                  <a:pos x="16" y="9"/>
                </a:cxn>
                <a:cxn ang="0">
                  <a:pos x="14" y="13"/>
                </a:cxn>
                <a:cxn ang="0">
                  <a:pos x="13" y="13"/>
                </a:cxn>
                <a:cxn ang="0">
                  <a:pos x="13" y="13"/>
                </a:cxn>
                <a:cxn ang="0">
                  <a:pos x="7" y="8"/>
                </a:cxn>
                <a:cxn ang="0">
                  <a:pos x="12" y="4"/>
                </a:cxn>
                <a:cxn ang="0">
                  <a:pos x="18" y="15"/>
                </a:cxn>
                <a:cxn ang="0">
                  <a:pos x="17" y="15"/>
                </a:cxn>
                <a:cxn ang="0">
                  <a:pos x="18" y="14"/>
                </a:cxn>
                <a:cxn ang="0">
                  <a:pos x="22" y="8"/>
                </a:cxn>
                <a:cxn ang="0">
                  <a:pos x="12" y="0"/>
                </a:cxn>
                <a:cxn ang="0">
                  <a:pos x="1" y="8"/>
                </a:cxn>
                <a:cxn ang="0">
                  <a:pos x="5" y="15"/>
                </a:cxn>
                <a:cxn ang="0">
                  <a:pos x="6" y="15"/>
                </a:cxn>
                <a:cxn ang="0">
                  <a:pos x="5" y="16"/>
                </a:cxn>
                <a:cxn ang="0">
                  <a:pos x="0" y="23"/>
                </a:cxn>
                <a:cxn ang="0">
                  <a:pos x="11" y="32"/>
                </a:cxn>
                <a:cxn ang="0">
                  <a:pos x="23" y="23"/>
                </a:cxn>
                <a:cxn ang="0">
                  <a:pos x="18" y="15"/>
                </a:cxn>
              </a:cxnLst>
              <a:rect l="0" t="0" r="r" b="b"/>
              <a:pathLst>
                <a:path w="23" h="32">
                  <a:moveTo>
                    <a:pt x="12" y="28"/>
                  </a:moveTo>
                  <a:cubicBezTo>
                    <a:pt x="9" y="28"/>
                    <a:pt x="6" y="26"/>
                    <a:pt x="6" y="22"/>
                  </a:cubicBezTo>
                  <a:cubicBezTo>
                    <a:pt x="6" y="20"/>
                    <a:pt x="8" y="18"/>
                    <a:pt x="9" y="17"/>
                  </a:cubicBezTo>
                  <a:lnTo>
                    <a:pt x="10" y="18"/>
                  </a:lnTo>
                  <a:cubicBezTo>
                    <a:pt x="13" y="18"/>
                    <a:pt x="17" y="20"/>
                    <a:pt x="17" y="23"/>
                  </a:cubicBezTo>
                  <a:cubicBezTo>
                    <a:pt x="17" y="26"/>
                    <a:pt x="15" y="28"/>
                    <a:pt x="12" y="28"/>
                  </a:cubicBezTo>
                  <a:close/>
                  <a:moveTo>
                    <a:pt x="12" y="4"/>
                  </a:moveTo>
                  <a:cubicBezTo>
                    <a:pt x="14" y="4"/>
                    <a:pt x="16" y="6"/>
                    <a:pt x="16" y="9"/>
                  </a:cubicBezTo>
                  <a:cubicBezTo>
                    <a:pt x="16" y="11"/>
                    <a:pt x="15" y="12"/>
                    <a:pt x="14" y="13"/>
                  </a:cubicBezTo>
                  <a:lnTo>
                    <a:pt x="13" y="13"/>
                  </a:lnTo>
                  <a:lnTo>
                    <a:pt x="13" y="13"/>
                  </a:lnTo>
                  <a:cubicBezTo>
                    <a:pt x="10" y="12"/>
                    <a:pt x="7" y="11"/>
                    <a:pt x="7" y="8"/>
                  </a:cubicBezTo>
                  <a:cubicBezTo>
                    <a:pt x="7" y="6"/>
                    <a:pt x="9" y="4"/>
                    <a:pt x="12" y="4"/>
                  </a:cubicBezTo>
                  <a:close/>
                  <a:moveTo>
                    <a:pt x="18" y="15"/>
                  </a:moveTo>
                  <a:lnTo>
                    <a:pt x="17" y="15"/>
                  </a:lnTo>
                  <a:lnTo>
                    <a:pt x="18" y="14"/>
                  </a:lnTo>
                  <a:cubicBezTo>
                    <a:pt x="20" y="13"/>
                    <a:pt x="22" y="12"/>
                    <a:pt x="22" y="8"/>
                  </a:cubicBezTo>
                  <a:cubicBezTo>
                    <a:pt x="22" y="4"/>
                    <a:pt x="19" y="0"/>
                    <a:pt x="12" y="0"/>
                  </a:cubicBezTo>
                  <a:cubicBezTo>
                    <a:pt x="6" y="0"/>
                    <a:pt x="1" y="3"/>
                    <a:pt x="1" y="8"/>
                  </a:cubicBezTo>
                  <a:cubicBezTo>
                    <a:pt x="1" y="12"/>
                    <a:pt x="3" y="13"/>
                    <a:pt x="5" y="15"/>
                  </a:cubicBezTo>
                  <a:lnTo>
                    <a:pt x="6" y="15"/>
                  </a:lnTo>
                  <a:lnTo>
                    <a:pt x="5" y="16"/>
                  </a:lnTo>
                  <a:cubicBezTo>
                    <a:pt x="1" y="18"/>
                    <a:pt x="0" y="20"/>
                    <a:pt x="0" y="23"/>
                  </a:cubicBezTo>
                  <a:cubicBezTo>
                    <a:pt x="0" y="28"/>
                    <a:pt x="4" y="32"/>
                    <a:pt x="11" y="32"/>
                  </a:cubicBezTo>
                  <a:cubicBezTo>
                    <a:pt x="19" y="32"/>
                    <a:pt x="23" y="28"/>
                    <a:pt x="23" y="23"/>
                  </a:cubicBezTo>
                  <a:cubicBezTo>
                    <a:pt x="23" y="19"/>
                    <a:pt x="22" y="17"/>
                    <a:pt x="18" y="15"/>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40" name="Freeform 30"/>
            <p:cNvSpPr>
              <a:spLocks noEditPoints="1"/>
            </p:cNvSpPr>
            <p:nvPr/>
          </p:nvSpPr>
          <p:spPr bwMode="auto">
            <a:xfrm>
              <a:off x="6181727" y="2428875"/>
              <a:ext cx="228600" cy="304800"/>
            </a:xfrm>
            <a:custGeom>
              <a:avLst/>
              <a:gdLst/>
              <a:ahLst/>
              <a:cxnLst>
                <a:cxn ang="0">
                  <a:pos x="12" y="27"/>
                </a:cxn>
                <a:cxn ang="0">
                  <a:pos x="7" y="16"/>
                </a:cxn>
                <a:cxn ang="0">
                  <a:pos x="12" y="4"/>
                </a:cxn>
                <a:cxn ang="0">
                  <a:pos x="17" y="17"/>
                </a:cxn>
                <a:cxn ang="0">
                  <a:pos x="12" y="27"/>
                </a:cxn>
                <a:cxn ang="0">
                  <a:pos x="12" y="0"/>
                </a:cxn>
                <a:cxn ang="0">
                  <a:pos x="0" y="16"/>
                </a:cxn>
                <a:cxn ang="0">
                  <a:pos x="12" y="32"/>
                </a:cxn>
                <a:cxn ang="0">
                  <a:pos x="24" y="16"/>
                </a:cxn>
                <a:cxn ang="0">
                  <a:pos x="12" y="0"/>
                </a:cxn>
              </a:cxnLst>
              <a:rect l="0" t="0" r="r" b="b"/>
              <a:pathLst>
                <a:path w="24" h="32">
                  <a:moveTo>
                    <a:pt x="12" y="27"/>
                  </a:moveTo>
                  <a:cubicBezTo>
                    <a:pt x="8" y="27"/>
                    <a:pt x="7" y="23"/>
                    <a:pt x="7" y="16"/>
                  </a:cubicBezTo>
                  <a:cubicBezTo>
                    <a:pt x="7" y="11"/>
                    <a:pt x="7" y="4"/>
                    <a:pt x="12" y="4"/>
                  </a:cubicBezTo>
                  <a:cubicBezTo>
                    <a:pt x="16" y="4"/>
                    <a:pt x="17" y="10"/>
                    <a:pt x="17" y="17"/>
                  </a:cubicBezTo>
                  <a:cubicBezTo>
                    <a:pt x="17" y="21"/>
                    <a:pt x="17" y="27"/>
                    <a:pt x="12" y="27"/>
                  </a:cubicBezTo>
                  <a:close/>
                  <a:moveTo>
                    <a:pt x="12" y="0"/>
                  </a:moveTo>
                  <a:cubicBezTo>
                    <a:pt x="5" y="0"/>
                    <a:pt x="0" y="6"/>
                    <a:pt x="0" y="16"/>
                  </a:cubicBezTo>
                  <a:cubicBezTo>
                    <a:pt x="0" y="26"/>
                    <a:pt x="4" y="32"/>
                    <a:pt x="12" y="32"/>
                  </a:cubicBezTo>
                  <a:cubicBezTo>
                    <a:pt x="20" y="32"/>
                    <a:pt x="24" y="26"/>
                    <a:pt x="24" y="16"/>
                  </a:cubicBezTo>
                  <a:cubicBezTo>
                    <a:pt x="24" y="6"/>
                    <a:pt x="20" y="0"/>
                    <a:pt x="12" y="0"/>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41" name="Freeform 31"/>
            <p:cNvSpPr>
              <a:spLocks/>
            </p:cNvSpPr>
            <p:nvPr/>
          </p:nvSpPr>
          <p:spPr bwMode="auto">
            <a:xfrm>
              <a:off x="5305427" y="1000125"/>
              <a:ext cx="123825" cy="85725"/>
            </a:xfrm>
            <a:custGeom>
              <a:avLst/>
              <a:gdLst/>
              <a:ahLst/>
              <a:cxnLst>
                <a:cxn ang="0">
                  <a:pos x="7" y="8"/>
                </a:cxn>
                <a:cxn ang="0">
                  <a:pos x="13" y="5"/>
                </a:cxn>
                <a:cxn ang="0">
                  <a:pos x="0" y="9"/>
                </a:cxn>
                <a:cxn ang="0">
                  <a:pos x="7" y="8"/>
                </a:cxn>
              </a:cxnLst>
              <a:rect l="0" t="0" r="r" b="b"/>
              <a:pathLst>
                <a:path w="13" h="9">
                  <a:moveTo>
                    <a:pt x="7" y="8"/>
                  </a:moveTo>
                  <a:cubicBezTo>
                    <a:pt x="10" y="6"/>
                    <a:pt x="11" y="5"/>
                    <a:pt x="13" y="5"/>
                  </a:cubicBezTo>
                  <a:cubicBezTo>
                    <a:pt x="12" y="4"/>
                    <a:pt x="3" y="0"/>
                    <a:pt x="0" y="9"/>
                  </a:cubicBezTo>
                  <a:cubicBezTo>
                    <a:pt x="3" y="6"/>
                    <a:pt x="7" y="8"/>
                    <a:pt x="7" y="8"/>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42" name="Freeform 32"/>
            <p:cNvSpPr>
              <a:spLocks/>
            </p:cNvSpPr>
            <p:nvPr/>
          </p:nvSpPr>
          <p:spPr bwMode="auto">
            <a:xfrm>
              <a:off x="5248277" y="1104900"/>
              <a:ext cx="104775" cy="85725"/>
            </a:xfrm>
            <a:custGeom>
              <a:avLst/>
              <a:gdLst/>
              <a:ahLst/>
              <a:cxnLst>
                <a:cxn ang="0">
                  <a:pos x="11" y="0"/>
                </a:cxn>
                <a:cxn ang="0">
                  <a:pos x="0" y="6"/>
                </a:cxn>
                <a:cxn ang="0">
                  <a:pos x="0" y="9"/>
                </a:cxn>
                <a:cxn ang="0">
                  <a:pos x="8" y="5"/>
                </a:cxn>
                <a:cxn ang="0">
                  <a:pos x="11" y="0"/>
                </a:cxn>
              </a:cxnLst>
              <a:rect l="0" t="0" r="r" b="b"/>
              <a:pathLst>
                <a:path w="11" h="9">
                  <a:moveTo>
                    <a:pt x="11" y="0"/>
                  </a:moveTo>
                  <a:cubicBezTo>
                    <a:pt x="6" y="0"/>
                    <a:pt x="1" y="1"/>
                    <a:pt x="0" y="6"/>
                  </a:cubicBezTo>
                  <a:lnTo>
                    <a:pt x="0" y="9"/>
                  </a:lnTo>
                  <a:cubicBezTo>
                    <a:pt x="2" y="4"/>
                    <a:pt x="7" y="5"/>
                    <a:pt x="8" y="5"/>
                  </a:cubicBezTo>
                  <a:cubicBezTo>
                    <a:pt x="9" y="2"/>
                    <a:pt x="10" y="0"/>
                    <a:pt x="11" y="0"/>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43" name="Freeform 33"/>
            <p:cNvSpPr>
              <a:spLocks/>
            </p:cNvSpPr>
            <p:nvPr/>
          </p:nvSpPr>
          <p:spPr bwMode="auto">
            <a:xfrm>
              <a:off x="5238752" y="1181100"/>
              <a:ext cx="85725" cy="95250"/>
            </a:xfrm>
            <a:custGeom>
              <a:avLst/>
              <a:gdLst/>
              <a:ahLst/>
              <a:cxnLst>
                <a:cxn ang="0">
                  <a:pos x="9" y="5"/>
                </a:cxn>
                <a:cxn ang="0">
                  <a:pos x="8" y="0"/>
                </a:cxn>
                <a:cxn ang="0">
                  <a:pos x="4" y="10"/>
                </a:cxn>
                <a:cxn ang="0">
                  <a:pos x="9" y="5"/>
                </a:cxn>
              </a:cxnLst>
              <a:rect l="0" t="0" r="r" b="b"/>
              <a:pathLst>
                <a:path w="9" h="10">
                  <a:moveTo>
                    <a:pt x="9" y="5"/>
                  </a:moveTo>
                  <a:cubicBezTo>
                    <a:pt x="8" y="4"/>
                    <a:pt x="8" y="2"/>
                    <a:pt x="8" y="0"/>
                  </a:cubicBezTo>
                  <a:cubicBezTo>
                    <a:pt x="7" y="1"/>
                    <a:pt x="0" y="4"/>
                    <a:pt x="4" y="10"/>
                  </a:cubicBezTo>
                  <a:cubicBezTo>
                    <a:pt x="3" y="7"/>
                    <a:pt x="8" y="5"/>
                    <a:pt x="9" y="5"/>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44" name="Freeform 34"/>
            <p:cNvSpPr>
              <a:spLocks/>
            </p:cNvSpPr>
            <p:nvPr/>
          </p:nvSpPr>
          <p:spPr bwMode="auto">
            <a:xfrm>
              <a:off x="5276852" y="1257300"/>
              <a:ext cx="76200" cy="104775"/>
            </a:xfrm>
            <a:custGeom>
              <a:avLst/>
              <a:gdLst/>
              <a:ahLst/>
              <a:cxnLst>
                <a:cxn ang="0">
                  <a:pos x="6" y="0"/>
                </a:cxn>
                <a:cxn ang="0">
                  <a:pos x="8" y="5"/>
                </a:cxn>
                <a:cxn ang="0">
                  <a:pos x="7" y="11"/>
                </a:cxn>
                <a:cxn ang="0">
                  <a:pos x="6" y="0"/>
                </a:cxn>
              </a:cxnLst>
              <a:rect l="0" t="0" r="r" b="b"/>
              <a:pathLst>
                <a:path w="8" h="11">
                  <a:moveTo>
                    <a:pt x="6" y="0"/>
                  </a:moveTo>
                  <a:cubicBezTo>
                    <a:pt x="6" y="3"/>
                    <a:pt x="8" y="5"/>
                    <a:pt x="8" y="5"/>
                  </a:cubicBezTo>
                  <a:cubicBezTo>
                    <a:pt x="8" y="5"/>
                    <a:pt x="4" y="7"/>
                    <a:pt x="7" y="11"/>
                  </a:cubicBezTo>
                  <a:cubicBezTo>
                    <a:pt x="0" y="7"/>
                    <a:pt x="5" y="1"/>
                    <a:pt x="6" y="0"/>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45" name="Freeform 35"/>
            <p:cNvSpPr>
              <a:spLocks/>
            </p:cNvSpPr>
            <p:nvPr/>
          </p:nvSpPr>
          <p:spPr bwMode="auto">
            <a:xfrm>
              <a:off x="5324477" y="1038225"/>
              <a:ext cx="476250" cy="419100"/>
            </a:xfrm>
            <a:custGeom>
              <a:avLst/>
              <a:gdLst/>
              <a:ahLst/>
              <a:cxnLst>
                <a:cxn ang="0">
                  <a:pos x="26" y="32"/>
                </a:cxn>
                <a:cxn ang="0">
                  <a:pos x="45" y="44"/>
                </a:cxn>
                <a:cxn ang="0">
                  <a:pos x="40" y="31"/>
                </a:cxn>
                <a:cxn ang="0">
                  <a:pos x="50" y="33"/>
                </a:cxn>
                <a:cxn ang="0">
                  <a:pos x="42" y="18"/>
                </a:cxn>
                <a:cxn ang="0">
                  <a:pos x="23" y="7"/>
                </a:cxn>
                <a:cxn ang="0">
                  <a:pos x="7" y="9"/>
                </a:cxn>
                <a:cxn ang="0">
                  <a:pos x="4" y="19"/>
                </a:cxn>
                <a:cxn ang="0">
                  <a:pos x="13" y="28"/>
                </a:cxn>
                <a:cxn ang="0">
                  <a:pos x="26" y="32"/>
                </a:cxn>
              </a:cxnLst>
              <a:rect l="0" t="0" r="r" b="b"/>
              <a:pathLst>
                <a:path w="50" h="44">
                  <a:moveTo>
                    <a:pt x="26" y="32"/>
                  </a:moveTo>
                  <a:cubicBezTo>
                    <a:pt x="32" y="39"/>
                    <a:pt x="38" y="41"/>
                    <a:pt x="45" y="44"/>
                  </a:cubicBezTo>
                  <a:cubicBezTo>
                    <a:pt x="41" y="41"/>
                    <a:pt x="40" y="35"/>
                    <a:pt x="40" y="31"/>
                  </a:cubicBezTo>
                  <a:cubicBezTo>
                    <a:pt x="42" y="32"/>
                    <a:pt x="46" y="33"/>
                    <a:pt x="50" y="33"/>
                  </a:cubicBezTo>
                  <a:cubicBezTo>
                    <a:pt x="44" y="29"/>
                    <a:pt x="42" y="24"/>
                    <a:pt x="42" y="18"/>
                  </a:cubicBezTo>
                  <a:cubicBezTo>
                    <a:pt x="37" y="16"/>
                    <a:pt x="34" y="16"/>
                    <a:pt x="23" y="7"/>
                  </a:cubicBezTo>
                  <a:cubicBezTo>
                    <a:pt x="14" y="0"/>
                    <a:pt x="7" y="5"/>
                    <a:pt x="7" y="9"/>
                  </a:cubicBezTo>
                  <a:cubicBezTo>
                    <a:pt x="6" y="10"/>
                    <a:pt x="0" y="13"/>
                    <a:pt x="4" y="19"/>
                  </a:cubicBezTo>
                  <a:cubicBezTo>
                    <a:pt x="4" y="22"/>
                    <a:pt x="5" y="29"/>
                    <a:pt x="13" y="28"/>
                  </a:cubicBezTo>
                  <a:cubicBezTo>
                    <a:pt x="15" y="28"/>
                    <a:pt x="21" y="25"/>
                    <a:pt x="26" y="32"/>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46" name="Freeform 36"/>
            <p:cNvSpPr>
              <a:spLocks/>
            </p:cNvSpPr>
            <p:nvPr/>
          </p:nvSpPr>
          <p:spPr bwMode="auto">
            <a:xfrm>
              <a:off x="5257802" y="1533525"/>
              <a:ext cx="123825" cy="85725"/>
            </a:xfrm>
            <a:custGeom>
              <a:avLst/>
              <a:gdLst/>
              <a:ahLst/>
              <a:cxnLst>
                <a:cxn ang="0">
                  <a:pos x="9" y="5"/>
                </a:cxn>
                <a:cxn ang="0">
                  <a:pos x="13" y="0"/>
                </a:cxn>
                <a:cxn ang="0">
                  <a:pos x="2" y="9"/>
                </a:cxn>
                <a:cxn ang="0">
                  <a:pos x="9" y="5"/>
                </a:cxn>
              </a:cxnLst>
              <a:rect l="0" t="0" r="r" b="b"/>
              <a:pathLst>
                <a:path w="13" h="9">
                  <a:moveTo>
                    <a:pt x="9" y="5"/>
                  </a:moveTo>
                  <a:cubicBezTo>
                    <a:pt x="10" y="4"/>
                    <a:pt x="10" y="1"/>
                    <a:pt x="13" y="0"/>
                  </a:cubicBezTo>
                  <a:cubicBezTo>
                    <a:pt x="12" y="0"/>
                    <a:pt x="0" y="0"/>
                    <a:pt x="2" y="9"/>
                  </a:cubicBezTo>
                  <a:cubicBezTo>
                    <a:pt x="3" y="4"/>
                    <a:pt x="8" y="5"/>
                    <a:pt x="9" y="5"/>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47" name="Freeform 37"/>
            <p:cNvSpPr>
              <a:spLocks/>
            </p:cNvSpPr>
            <p:nvPr/>
          </p:nvSpPr>
          <p:spPr bwMode="auto">
            <a:xfrm>
              <a:off x="5219702" y="1619250"/>
              <a:ext cx="104775" cy="114300"/>
            </a:xfrm>
            <a:custGeom>
              <a:avLst/>
              <a:gdLst/>
              <a:ahLst/>
              <a:cxnLst>
                <a:cxn ang="0">
                  <a:pos x="11" y="6"/>
                </a:cxn>
                <a:cxn ang="0">
                  <a:pos x="11" y="0"/>
                </a:cxn>
                <a:cxn ang="0">
                  <a:pos x="5" y="12"/>
                </a:cxn>
                <a:cxn ang="0">
                  <a:pos x="11" y="6"/>
                </a:cxn>
              </a:cxnLst>
              <a:rect l="0" t="0" r="r" b="b"/>
              <a:pathLst>
                <a:path w="11" h="12">
                  <a:moveTo>
                    <a:pt x="11" y="6"/>
                  </a:moveTo>
                  <a:cubicBezTo>
                    <a:pt x="10" y="5"/>
                    <a:pt x="10" y="3"/>
                    <a:pt x="11" y="0"/>
                  </a:cubicBezTo>
                  <a:cubicBezTo>
                    <a:pt x="9" y="1"/>
                    <a:pt x="0" y="5"/>
                    <a:pt x="5" y="12"/>
                  </a:cubicBezTo>
                  <a:cubicBezTo>
                    <a:pt x="5" y="8"/>
                    <a:pt x="9" y="7"/>
                    <a:pt x="11" y="6"/>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1" name="Freeform 38"/>
            <p:cNvSpPr>
              <a:spLocks/>
            </p:cNvSpPr>
            <p:nvPr/>
          </p:nvSpPr>
          <p:spPr bwMode="auto">
            <a:xfrm>
              <a:off x="5267327" y="1704975"/>
              <a:ext cx="95250" cy="104775"/>
            </a:xfrm>
            <a:custGeom>
              <a:avLst/>
              <a:gdLst/>
              <a:ahLst/>
              <a:cxnLst>
                <a:cxn ang="0">
                  <a:pos x="10" y="4"/>
                </a:cxn>
                <a:cxn ang="0">
                  <a:pos x="6" y="0"/>
                </a:cxn>
                <a:cxn ang="0">
                  <a:pos x="7" y="11"/>
                </a:cxn>
                <a:cxn ang="0">
                  <a:pos x="10" y="4"/>
                </a:cxn>
              </a:cxnLst>
              <a:rect l="0" t="0" r="r" b="b"/>
              <a:pathLst>
                <a:path w="10" h="11">
                  <a:moveTo>
                    <a:pt x="10" y="4"/>
                  </a:moveTo>
                  <a:cubicBezTo>
                    <a:pt x="9" y="3"/>
                    <a:pt x="7" y="2"/>
                    <a:pt x="6" y="0"/>
                  </a:cubicBezTo>
                  <a:cubicBezTo>
                    <a:pt x="6" y="1"/>
                    <a:pt x="0" y="7"/>
                    <a:pt x="7" y="11"/>
                  </a:cubicBezTo>
                  <a:cubicBezTo>
                    <a:pt x="6" y="8"/>
                    <a:pt x="8" y="5"/>
                    <a:pt x="10" y="4"/>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2" name="Freeform 39"/>
            <p:cNvSpPr>
              <a:spLocks/>
            </p:cNvSpPr>
            <p:nvPr/>
          </p:nvSpPr>
          <p:spPr bwMode="auto">
            <a:xfrm>
              <a:off x="5353052" y="1762125"/>
              <a:ext cx="76200" cy="95250"/>
            </a:xfrm>
            <a:custGeom>
              <a:avLst/>
              <a:gdLst/>
              <a:ahLst/>
              <a:cxnLst>
                <a:cxn ang="0">
                  <a:pos x="7" y="4"/>
                </a:cxn>
                <a:cxn ang="0">
                  <a:pos x="2" y="0"/>
                </a:cxn>
                <a:cxn ang="0">
                  <a:pos x="8" y="10"/>
                </a:cxn>
                <a:cxn ang="0">
                  <a:pos x="7" y="4"/>
                </a:cxn>
              </a:cxnLst>
              <a:rect l="0" t="0" r="r" b="b"/>
              <a:pathLst>
                <a:path w="8" h="10">
                  <a:moveTo>
                    <a:pt x="7" y="4"/>
                  </a:moveTo>
                  <a:cubicBezTo>
                    <a:pt x="6" y="3"/>
                    <a:pt x="3" y="3"/>
                    <a:pt x="2" y="0"/>
                  </a:cubicBezTo>
                  <a:cubicBezTo>
                    <a:pt x="2" y="1"/>
                    <a:pt x="0" y="10"/>
                    <a:pt x="8" y="10"/>
                  </a:cubicBezTo>
                  <a:cubicBezTo>
                    <a:pt x="5" y="9"/>
                    <a:pt x="6" y="5"/>
                    <a:pt x="7" y="4"/>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3" name="Freeform 40"/>
            <p:cNvSpPr>
              <a:spLocks/>
            </p:cNvSpPr>
            <p:nvPr/>
          </p:nvSpPr>
          <p:spPr bwMode="auto">
            <a:xfrm>
              <a:off x="6334127" y="723900"/>
              <a:ext cx="114300" cy="57150"/>
            </a:xfrm>
            <a:custGeom>
              <a:avLst/>
              <a:gdLst/>
              <a:ahLst/>
              <a:cxnLst>
                <a:cxn ang="0">
                  <a:pos x="9" y="6"/>
                </a:cxn>
                <a:cxn ang="0">
                  <a:pos x="0" y="2"/>
                </a:cxn>
                <a:cxn ang="0">
                  <a:pos x="6" y="0"/>
                </a:cxn>
                <a:cxn ang="0">
                  <a:pos x="7" y="0"/>
                </a:cxn>
                <a:cxn ang="0">
                  <a:pos x="9" y="6"/>
                </a:cxn>
              </a:cxnLst>
              <a:rect l="0" t="0" r="r" b="b"/>
              <a:pathLst>
                <a:path w="12" h="6">
                  <a:moveTo>
                    <a:pt x="9" y="6"/>
                  </a:moveTo>
                  <a:cubicBezTo>
                    <a:pt x="7" y="4"/>
                    <a:pt x="4" y="3"/>
                    <a:pt x="0" y="2"/>
                  </a:cubicBezTo>
                  <a:cubicBezTo>
                    <a:pt x="2" y="1"/>
                    <a:pt x="4" y="0"/>
                    <a:pt x="6" y="0"/>
                  </a:cubicBezTo>
                  <a:lnTo>
                    <a:pt x="7" y="0"/>
                  </a:lnTo>
                  <a:cubicBezTo>
                    <a:pt x="10" y="1"/>
                    <a:pt x="12" y="3"/>
                    <a:pt x="9" y="6"/>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4" name="Freeform 41"/>
            <p:cNvSpPr>
              <a:spLocks/>
            </p:cNvSpPr>
            <p:nvPr/>
          </p:nvSpPr>
          <p:spPr bwMode="auto">
            <a:xfrm>
              <a:off x="5838827" y="1000125"/>
              <a:ext cx="323850" cy="104775"/>
            </a:xfrm>
            <a:custGeom>
              <a:avLst/>
              <a:gdLst/>
              <a:ahLst/>
              <a:cxnLst>
                <a:cxn ang="0">
                  <a:pos x="0" y="1"/>
                </a:cxn>
                <a:cxn ang="0">
                  <a:pos x="16" y="2"/>
                </a:cxn>
                <a:cxn ang="0">
                  <a:pos x="32" y="1"/>
                </a:cxn>
                <a:cxn ang="0">
                  <a:pos x="34" y="5"/>
                </a:cxn>
                <a:cxn ang="0">
                  <a:pos x="32" y="6"/>
                </a:cxn>
                <a:cxn ang="0">
                  <a:pos x="20" y="7"/>
                </a:cxn>
                <a:cxn ang="0">
                  <a:pos x="0" y="1"/>
                </a:cxn>
              </a:cxnLst>
              <a:rect l="0" t="0" r="r" b="b"/>
              <a:pathLst>
                <a:path w="34" h="11">
                  <a:moveTo>
                    <a:pt x="0" y="1"/>
                  </a:moveTo>
                  <a:cubicBezTo>
                    <a:pt x="5" y="4"/>
                    <a:pt x="12" y="3"/>
                    <a:pt x="16" y="2"/>
                  </a:cubicBezTo>
                  <a:cubicBezTo>
                    <a:pt x="27" y="0"/>
                    <a:pt x="30" y="1"/>
                    <a:pt x="32" y="1"/>
                  </a:cubicBezTo>
                  <a:cubicBezTo>
                    <a:pt x="34" y="2"/>
                    <a:pt x="34" y="4"/>
                    <a:pt x="34" y="5"/>
                  </a:cubicBezTo>
                  <a:cubicBezTo>
                    <a:pt x="34" y="5"/>
                    <a:pt x="33" y="6"/>
                    <a:pt x="32" y="6"/>
                  </a:cubicBezTo>
                  <a:cubicBezTo>
                    <a:pt x="30" y="5"/>
                    <a:pt x="26" y="5"/>
                    <a:pt x="20" y="7"/>
                  </a:cubicBezTo>
                  <a:cubicBezTo>
                    <a:pt x="6" y="11"/>
                    <a:pt x="1" y="4"/>
                    <a:pt x="0" y="1"/>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5" name="Freeform 42"/>
            <p:cNvSpPr>
              <a:spLocks/>
            </p:cNvSpPr>
            <p:nvPr/>
          </p:nvSpPr>
          <p:spPr bwMode="auto">
            <a:xfrm>
              <a:off x="5324477" y="1076325"/>
              <a:ext cx="1714500" cy="1228725"/>
            </a:xfrm>
            <a:custGeom>
              <a:avLst/>
              <a:gdLst/>
              <a:ahLst/>
              <a:cxnLst>
                <a:cxn ang="0">
                  <a:pos x="168" y="28"/>
                </a:cxn>
                <a:cxn ang="0">
                  <a:pos x="162" y="38"/>
                </a:cxn>
                <a:cxn ang="0">
                  <a:pos x="164" y="63"/>
                </a:cxn>
                <a:cxn ang="0">
                  <a:pos x="177" y="43"/>
                </a:cxn>
                <a:cxn ang="0">
                  <a:pos x="177" y="33"/>
                </a:cxn>
                <a:cxn ang="0">
                  <a:pos x="177" y="26"/>
                </a:cxn>
                <a:cxn ang="0">
                  <a:pos x="176" y="12"/>
                </a:cxn>
                <a:cxn ang="0">
                  <a:pos x="151" y="10"/>
                </a:cxn>
                <a:cxn ang="0">
                  <a:pos x="133" y="95"/>
                </a:cxn>
                <a:cxn ang="0">
                  <a:pos x="127" y="114"/>
                </a:cxn>
                <a:cxn ang="0">
                  <a:pos x="105" y="115"/>
                </a:cxn>
                <a:cxn ang="0">
                  <a:pos x="101" y="69"/>
                </a:cxn>
                <a:cxn ang="0">
                  <a:pos x="81" y="73"/>
                </a:cxn>
                <a:cxn ang="0">
                  <a:pos x="85" y="66"/>
                </a:cxn>
                <a:cxn ang="0">
                  <a:pos x="62" y="64"/>
                </a:cxn>
                <a:cxn ang="0">
                  <a:pos x="69" y="56"/>
                </a:cxn>
                <a:cxn ang="0">
                  <a:pos x="45" y="55"/>
                </a:cxn>
                <a:cxn ang="0">
                  <a:pos x="54" y="47"/>
                </a:cxn>
                <a:cxn ang="0">
                  <a:pos x="15" y="48"/>
                </a:cxn>
                <a:cxn ang="0">
                  <a:pos x="6" y="54"/>
                </a:cxn>
                <a:cxn ang="0">
                  <a:pos x="8" y="67"/>
                </a:cxn>
                <a:cxn ang="0">
                  <a:pos x="22" y="71"/>
                </a:cxn>
                <a:cxn ang="0">
                  <a:pos x="48" y="65"/>
                </a:cxn>
                <a:cxn ang="0">
                  <a:pos x="61" y="101"/>
                </a:cxn>
                <a:cxn ang="0">
                  <a:pos x="55" y="117"/>
                </a:cxn>
                <a:cxn ang="0">
                  <a:pos x="8" y="117"/>
                </a:cxn>
                <a:cxn ang="0">
                  <a:pos x="8" y="129"/>
                </a:cxn>
                <a:cxn ang="0">
                  <a:pos x="163" y="129"/>
                </a:cxn>
                <a:cxn ang="0">
                  <a:pos x="163" y="117"/>
                </a:cxn>
                <a:cxn ang="0">
                  <a:pos x="141" y="117"/>
                </a:cxn>
                <a:cxn ang="0">
                  <a:pos x="144" y="89"/>
                </a:cxn>
                <a:cxn ang="0">
                  <a:pos x="156" y="14"/>
                </a:cxn>
                <a:cxn ang="0">
                  <a:pos x="168" y="28"/>
                </a:cxn>
              </a:cxnLst>
              <a:rect l="0" t="0" r="r" b="b"/>
              <a:pathLst>
                <a:path w="180" h="129">
                  <a:moveTo>
                    <a:pt x="168" y="28"/>
                  </a:moveTo>
                  <a:cubicBezTo>
                    <a:pt x="165" y="34"/>
                    <a:pt x="164" y="33"/>
                    <a:pt x="162" y="38"/>
                  </a:cubicBezTo>
                  <a:cubicBezTo>
                    <a:pt x="159" y="43"/>
                    <a:pt x="157" y="55"/>
                    <a:pt x="164" y="63"/>
                  </a:cubicBezTo>
                  <a:cubicBezTo>
                    <a:pt x="165" y="52"/>
                    <a:pt x="174" y="47"/>
                    <a:pt x="177" y="43"/>
                  </a:cubicBezTo>
                  <a:cubicBezTo>
                    <a:pt x="180" y="39"/>
                    <a:pt x="179" y="35"/>
                    <a:pt x="177" y="33"/>
                  </a:cubicBezTo>
                  <a:cubicBezTo>
                    <a:pt x="176" y="30"/>
                    <a:pt x="177" y="28"/>
                    <a:pt x="177" y="26"/>
                  </a:cubicBezTo>
                  <a:cubicBezTo>
                    <a:pt x="179" y="20"/>
                    <a:pt x="178" y="16"/>
                    <a:pt x="176" y="12"/>
                  </a:cubicBezTo>
                  <a:cubicBezTo>
                    <a:pt x="174" y="6"/>
                    <a:pt x="162" y="0"/>
                    <a:pt x="151" y="10"/>
                  </a:cubicBezTo>
                  <a:cubicBezTo>
                    <a:pt x="150" y="11"/>
                    <a:pt x="117" y="38"/>
                    <a:pt x="133" y="95"/>
                  </a:cubicBezTo>
                  <a:cubicBezTo>
                    <a:pt x="136" y="104"/>
                    <a:pt x="131" y="111"/>
                    <a:pt x="127" y="114"/>
                  </a:cubicBezTo>
                  <a:cubicBezTo>
                    <a:pt x="122" y="118"/>
                    <a:pt x="113" y="120"/>
                    <a:pt x="105" y="115"/>
                  </a:cubicBezTo>
                  <a:cubicBezTo>
                    <a:pt x="88" y="102"/>
                    <a:pt x="96" y="78"/>
                    <a:pt x="101" y="69"/>
                  </a:cubicBezTo>
                  <a:cubicBezTo>
                    <a:pt x="100" y="70"/>
                    <a:pt x="93" y="73"/>
                    <a:pt x="81" y="73"/>
                  </a:cubicBezTo>
                  <a:cubicBezTo>
                    <a:pt x="82" y="71"/>
                    <a:pt x="85" y="67"/>
                    <a:pt x="85" y="66"/>
                  </a:cubicBezTo>
                  <a:cubicBezTo>
                    <a:pt x="74" y="72"/>
                    <a:pt x="64" y="66"/>
                    <a:pt x="62" y="64"/>
                  </a:cubicBezTo>
                  <a:cubicBezTo>
                    <a:pt x="65" y="62"/>
                    <a:pt x="67" y="61"/>
                    <a:pt x="69" y="56"/>
                  </a:cubicBezTo>
                  <a:cubicBezTo>
                    <a:pt x="66" y="59"/>
                    <a:pt x="54" y="61"/>
                    <a:pt x="45" y="55"/>
                  </a:cubicBezTo>
                  <a:cubicBezTo>
                    <a:pt x="50" y="53"/>
                    <a:pt x="53" y="49"/>
                    <a:pt x="54" y="47"/>
                  </a:cubicBezTo>
                  <a:cubicBezTo>
                    <a:pt x="51" y="48"/>
                    <a:pt x="33" y="52"/>
                    <a:pt x="15" y="48"/>
                  </a:cubicBezTo>
                  <a:cubicBezTo>
                    <a:pt x="8" y="46"/>
                    <a:pt x="6" y="52"/>
                    <a:pt x="6" y="54"/>
                  </a:cubicBezTo>
                  <a:cubicBezTo>
                    <a:pt x="2" y="57"/>
                    <a:pt x="0" y="65"/>
                    <a:pt x="8" y="67"/>
                  </a:cubicBezTo>
                  <a:cubicBezTo>
                    <a:pt x="8" y="70"/>
                    <a:pt x="10" y="77"/>
                    <a:pt x="22" y="71"/>
                  </a:cubicBezTo>
                  <a:cubicBezTo>
                    <a:pt x="30" y="65"/>
                    <a:pt x="42" y="64"/>
                    <a:pt x="48" y="65"/>
                  </a:cubicBezTo>
                  <a:cubicBezTo>
                    <a:pt x="45" y="76"/>
                    <a:pt x="47" y="81"/>
                    <a:pt x="61" y="101"/>
                  </a:cubicBezTo>
                  <a:cubicBezTo>
                    <a:pt x="66" y="108"/>
                    <a:pt x="65" y="117"/>
                    <a:pt x="55" y="117"/>
                  </a:cubicBezTo>
                  <a:cubicBezTo>
                    <a:pt x="53" y="117"/>
                    <a:pt x="8" y="117"/>
                    <a:pt x="8" y="117"/>
                  </a:cubicBezTo>
                  <a:lnTo>
                    <a:pt x="8" y="129"/>
                  </a:lnTo>
                  <a:lnTo>
                    <a:pt x="163" y="129"/>
                  </a:lnTo>
                  <a:lnTo>
                    <a:pt x="163" y="117"/>
                  </a:lnTo>
                  <a:cubicBezTo>
                    <a:pt x="163" y="117"/>
                    <a:pt x="143" y="117"/>
                    <a:pt x="141" y="117"/>
                  </a:cubicBezTo>
                  <a:cubicBezTo>
                    <a:pt x="151" y="109"/>
                    <a:pt x="145" y="93"/>
                    <a:pt x="144" y="89"/>
                  </a:cubicBezTo>
                  <a:cubicBezTo>
                    <a:pt x="129" y="42"/>
                    <a:pt x="150" y="20"/>
                    <a:pt x="156" y="14"/>
                  </a:cubicBezTo>
                  <a:cubicBezTo>
                    <a:pt x="165" y="7"/>
                    <a:pt x="178" y="14"/>
                    <a:pt x="168" y="28"/>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6" name="Freeform 43"/>
            <p:cNvSpPr>
              <a:spLocks noEditPoints="1"/>
            </p:cNvSpPr>
            <p:nvPr/>
          </p:nvSpPr>
          <p:spPr bwMode="auto">
            <a:xfrm>
              <a:off x="5753102" y="685800"/>
              <a:ext cx="933450" cy="1038225"/>
            </a:xfrm>
            <a:custGeom>
              <a:avLst/>
              <a:gdLst/>
              <a:ahLst/>
              <a:cxnLst>
                <a:cxn ang="0">
                  <a:pos x="40" y="13"/>
                </a:cxn>
                <a:cxn ang="0">
                  <a:pos x="43" y="19"/>
                </a:cxn>
                <a:cxn ang="0">
                  <a:pos x="72" y="31"/>
                </a:cxn>
                <a:cxn ang="0">
                  <a:pos x="78" y="20"/>
                </a:cxn>
                <a:cxn ang="0">
                  <a:pos x="63" y="17"/>
                </a:cxn>
                <a:cxn ang="0">
                  <a:pos x="68" y="12"/>
                </a:cxn>
                <a:cxn ang="0">
                  <a:pos x="24" y="15"/>
                </a:cxn>
                <a:cxn ang="0">
                  <a:pos x="23" y="20"/>
                </a:cxn>
                <a:cxn ang="0">
                  <a:pos x="30" y="19"/>
                </a:cxn>
                <a:cxn ang="0">
                  <a:pos x="25" y="32"/>
                </a:cxn>
                <a:cxn ang="0">
                  <a:pos x="46" y="41"/>
                </a:cxn>
                <a:cxn ang="0">
                  <a:pos x="30" y="42"/>
                </a:cxn>
                <a:cxn ang="0">
                  <a:pos x="28" y="50"/>
                </a:cxn>
                <a:cxn ang="0">
                  <a:pos x="51" y="45"/>
                </a:cxn>
                <a:cxn ang="0">
                  <a:pos x="21" y="55"/>
                </a:cxn>
                <a:cxn ang="0">
                  <a:pos x="2" y="56"/>
                </a:cxn>
                <a:cxn ang="0">
                  <a:pos x="14" y="71"/>
                </a:cxn>
                <a:cxn ang="0">
                  <a:pos x="14" y="79"/>
                </a:cxn>
                <a:cxn ang="0">
                  <a:pos x="24" y="78"/>
                </a:cxn>
                <a:cxn ang="0">
                  <a:pos x="8" y="95"/>
                </a:cxn>
                <a:cxn ang="0">
                  <a:pos x="33" y="86"/>
                </a:cxn>
                <a:cxn ang="0">
                  <a:pos x="29" y="95"/>
                </a:cxn>
                <a:cxn ang="0">
                  <a:pos x="45" y="89"/>
                </a:cxn>
                <a:cxn ang="0">
                  <a:pos x="43" y="109"/>
                </a:cxn>
                <a:cxn ang="0">
                  <a:pos x="59" y="80"/>
                </a:cxn>
                <a:cxn ang="0">
                  <a:pos x="63" y="90"/>
                </a:cxn>
                <a:cxn ang="0">
                  <a:pos x="72" y="88"/>
                </a:cxn>
                <a:cxn ang="0">
                  <a:pos x="71" y="69"/>
                </a:cxn>
                <a:cxn ang="0">
                  <a:pos x="74" y="80"/>
                </a:cxn>
                <a:cxn ang="0">
                  <a:pos x="80" y="69"/>
                </a:cxn>
                <a:cxn ang="0">
                  <a:pos x="79" y="52"/>
                </a:cxn>
                <a:cxn ang="0">
                  <a:pos x="86" y="73"/>
                </a:cxn>
              </a:cxnLst>
              <a:rect l="0" t="0" r="r" b="b"/>
              <a:pathLst>
                <a:path w="98" h="109">
                  <a:moveTo>
                    <a:pt x="43" y="19"/>
                  </a:moveTo>
                  <a:cubicBezTo>
                    <a:pt x="43" y="17"/>
                    <a:pt x="41" y="14"/>
                    <a:pt x="40" y="13"/>
                  </a:cubicBezTo>
                  <a:cubicBezTo>
                    <a:pt x="45" y="11"/>
                    <a:pt x="52" y="12"/>
                    <a:pt x="53" y="13"/>
                  </a:cubicBezTo>
                  <a:cubicBezTo>
                    <a:pt x="48" y="14"/>
                    <a:pt x="45" y="16"/>
                    <a:pt x="43" y="19"/>
                  </a:cubicBezTo>
                  <a:close/>
                  <a:moveTo>
                    <a:pt x="79" y="25"/>
                  </a:moveTo>
                  <a:cubicBezTo>
                    <a:pt x="78" y="26"/>
                    <a:pt x="74" y="30"/>
                    <a:pt x="72" y="31"/>
                  </a:cubicBezTo>
                  <a:cubicBezTo>
                    <a:pt x="70" y="31"/>
                    <a:pt x="70" y="30"/>
                    <a:pt x="71" y="29"/>
                  </a:cubicBezTo>
                  <a:cubicBezTo>
                    <a:pt x="75" y="25"/>
                    <a:pt x="77" y="22"/>
                    <a:pt x="78" y="20"/>
                  </a:cubicBezTo>
                  <a:cubicBezTo>
                    <a:pt x="79" y="17"/>
                    <a:pt x="79" y="13"/>
                    <a:pt x="73" y="13"/>
                  </a:cubicBezTo>
                  <a:cubicBezTo>
                    <a:pt x="72" y="14"/>
                    <a:pt x="68" y="14"/>
                    <a:pt x="63" y="17"/>
                  </a:cubicBezTo>
                  <a:cubicBezTo>
                    <a:pt x="62" y="18"/>
                    <a:pt x="62" y="17"/>
                    <a:pt x="63" y="17"/>
                  </a:cubicBezTo>
                  <a:cubicBezTo>
                    <a:pt x="63" y="15"/>
                    <a:pt x="67" y="12"/>
                    <a:pt x="68" y="12"/>
                  </a:cubicBezTo>
                  <a:cubicBezTo>
                    <a:pt x="65" y="10"/>
                    <a:pt x="48" y="0"/>
                    <a:pt x="30" y="12"/>
                  </a:cubicBezTo>
                  <a:cubicBezTo>
                    <a:pt x="27" y="14"/>
                    <a:pt x="25" y="14"/>
                    <a:pt x="24" y="15"/>
                  </a:cubicBezTo>
                  <a:cubicBezTo>
                    <a:pt x="23" y="15"/>
                    <a:pt x="22" y="16"/>
                    <a:pt x="22" y="19"/>
                  </a:cubicBezTo>
                  <a:cubicBezTo>
                    <a:pt x="22" y="20"/>
                    <a:pt x="22" y="20"/>
                    <a:pt x="23" y="20"/>
                  </a:cubicBezTo>
                  <a:cubicBezTo>
                    <a:pt x="25" y="19"/>
                    <a:pt x="27" y="18"/>
                    <a:pt x="29" y="17"/>
                  </a:cubicBezTo>
                  <a:cubicBezTo>
                    <a:pt x="30" y="16"/>
                    <a:pt x="32" y="17"/>
                    <a:pt x="30" y="19"/>
                  </a:cubicBezTo>
                  <a:cubicBezTo>
                    <a:pt x="28" y="20"/>
                    <a:pt x="26" y="22"/>
                    <a:pt x="24" y="23"/>
                  </a:cubicBezTo>
                  <a:cubicBezTo>
                    <a:pt x="24" y="24"/>
                    <a:pt x="21" y="27"/>
                    <a:pt x="25" y="32"/>
                  </a:cubicBezTo>
                  <a:cubicBezTo>
                    <a:pt x="26" y="30"/>
                    <a:pt x="30" y="26"/>
                    <a:pt x="36" y="26"/>
                  </a:cubicBezTo>
                  <a:cubicBezTo>
                    <a:pt x="41" y="27"/>
                    <a:pt x="47" y="33"/>
                    <a:pt x="46" y="41"/>
                  </a:cubicBezTo>
                  <a:cubicBezTo>
                    <a:pt x="46" y="46"/>
                    <a:pt x="41" y="51"/>
                    <a:pt x="35" y="49"/>
                  </a:cubicBezTo>
                  <a:cubicBezTo>
                    <a:pt x="33" y="48"/>
                    <a:pt x="32" y="46"/>
                    <a:pt x="30" y="42"/>
                  </a:cubicBezTo>
                  <a:cubicBezTo>
                    <a:pt x="29" y="43"/>
                    <a:pt x="27" y="45"/>
                    <a:pt x="29" y="48"/>
                  </a:cubicBezTo>
                  <a:cubicBezTo>
                    <a:pt x="29" y="49"/>
                    <a:pt x="29" y="49"/>
                    <a:pt x="28" y="50"/>
                  </a:cubicBezTo>
                  <a:cubicBezTo>
                    <a:pt x="27" y="50"/>
                    <a:pt x="27" y="51"/>
                    <a:pt x="27" y="52"/>
                  </a:cubicBezTo>
                  <a:cubicBezTo>
                    <a:pt x="32" y="61"/>
                    <a:pt x="48" y="57"/>
                    <a:pt x="51" y="45"/>
                  </a:cubicBezTo>
                  <a:cubicBezTo>
                    <a:pt x="51" y="44"/>
                    <a:pt x="52" y="44"/>
                    <a:pt x="52" y="45"/>
                  </a:cubicBezTo>
                  <a:cubicBezTo>
                    <a:pt x="51" y="61"/>
                    <a:pt x="33" y="69"/>
                    <a:pt x="21" y="55"/>
                  </a:cubicBezTo>
                  <a:cubicBezTo>
                    <a:pt x="19" y="54"/>
                    <a:pt x="18" y="54"/>
                    <a:pt x="16" y="54"/>
                  </a:cubicBezTo>
                  <a:cubicBezTo>
                    <a:pt x="14" y="55"/>
                    <a:pt x="6" y="56"/>
                    <a:pt x="2" y="56"/>
                  </a:cubicBezTo>
                  <a:cubicBezTo>
                    <a:pt x="2" y="59"/>
                    <a:pt x="2" y="67"/>
                    <a:pt x="14" y="69"/>
                  </a:cubicBezTo>
                  <a:cubicBezTo>
                    <a:pt x="15" y="70"/>
                    <a:pt x="14" y="71"/>
                    <a:pt x="14" y="71"/>
                  </a:cubicBezTo>
                  <a:cubicBezTo>
                    <a:pt x="8" y="74"/>
                    <a:pt x="4" y="74"/>
                    <a:pt x="0" y="73"/>
                  </a:cubicBezTo>
                  <a:cubicBezTo>
                    <a:pt x="2" y="80"/>
                    <a:pt x="9" y="83"/>
                    <a:pt x="14" y="79"/>
                  </a:cubicBezTo>
                  <a:cubicBezTo>
                    <a:pt x="19" y="76"/>
                    <a:pt x="23" y="76"/>
                    <a:pt x="24" y="77"/>
                  </a:cubicBezTo>
                  <a:cubicBezTo>
                    <a:pt x="25" y="77"/>
                    <a:pt x="25" y="78"/>
                    <a:pt x="24" y="78"/>
                  </a:cubicBezTo>
                  <a:cubicBezTo>
                    <a:pt x="21" y="78"/>
                    <a:pt x="16" y="80"/>
                    <a:pt x="14" y="86"/>
                  </a:cubicBezTo>
                  <a:cubicBezTo>
                    <a:pt x="13" y="92"/>
                    <a:pt x="10" y="94"/>
                    <a:pt x="8" y="95"/>
                  </a:cubicBezTo>
                  <a:cubicBezTo>
                    <a:pt x="11" y="95"/>
                    <a:pt x="19" y="95"/>
                    <a:pt x="23" y="93"/>
                  </a:cubicBezTo>
                  <a:cubicBezTo>
                    <a:pt x="26" y="91"/>
                    <a:pt x="29" y="86"/>
                    <a:pt x="33" y="86"/>
                  </a:cubicBezTo>
                  <a:cubicBezTo>
                    <a:pt x="34" y="86"/>
                    <a:pt x="34" y="86"/>
                    <a:pt x="34" y="87"/>
                  </a:cubicBezTo>
                  <a:cubicBezTo>
                    <a:pt x="33" y="88"/>
                    <a:pt x="30" y="91"/>
                    <a:pt x="29" y="95"/>
                  </a:cubicBezTo>
                  <a:cubicBezTo>
                    <a:pt x="28" y="96"/>
                    <a:pt x="27" y="103"/>
                    <a:pt x="24" y="104"/>
                  </a:cubicBezTo>
                  <a:cubicBezTo>
                    <a:pt x="33" y="108"/>
                    <a:pt x="44" y="102"/>
                    <a:pt x="45" y="89"/>
                  </a:cubicBezTo>
                  <a:cubicBezTo>
                    <a:pt x="45" y="88"/>
                    <a:pt x="46" y="88"/>
                    <a:pt x="47" y="89"/>
                  </a:cubicBezTo>
                  <a:cubicBezTo>
                    <a:pt x="49" y="99"/>
                    <a:pt x="44" y="108"/>
                    <a:pt x="43" y="109"/>
                  </a:cubicBezTo>
                  <a:cubicBezTo>
                    <a:pt x="59" y="107"/>
                    <a:pt x="59" y="96"/>
                    <a:pt x="59" y="94"/>
                  </a:cubicBezTo>
                  <a:cubicBezTo>
                    <a:pt x="59" y="92"/>
                    <a:pt x="56" y="83"/>
                    <a:pt x="59" y="80"/>
                  </a:cubicBezTo>
                  <a:cubicBezTo>
                    <a:pt x="60" y="79"/>
                    <a:pt x="61" y="79"/>
                    <a:pt x="61" y="81"/>
                  </a:cubicBezTo>
                  <a:cubicBezTo>
                    <a:pt x="60" y="83"/>
                    <a:pt x="62" y="87"/>
                    <a:pt x="63" y="90"/>
                  </a:cubicBezTo>
                  <a:cubicBezTo>
                    <a:pt x="66" y="97"/>
                    <a:pt x="63" y="103"/>
                    <a:pt x="60" y="105"/>
                  </a:cubicBezTo>
                  <a:cubicBezTo>
                    <a:pt x="62" y="105"/>
                    <a:pt x="75" y="99"/>
                    <a:pt x="72" y="88"/>
                  </a:cubicBezTo>
                  <a:cubicBezTo>
                    <a:pt x="72" y="86"/>
                    <a:pt x="69" y="81"/>
                    <a:pt x="69" y="76"/>
                  </a:cubicBezTo>
                  <a:cubicBezTo>
                    <a:pt x="69" y="73"/>
                    <a:pt x="70" y="70"/>
                    <a:pt x="71" y="69"/>
                  </a:cubicBezTo>
                  <a:cubicBezTo>
                    <a:pt x="72" y="69"/>
                    <a:pt x="73" y="69"/>
                    <a:pt x="73" y="70"/>
                  </a:cubicBezTo>
                  <a:cubicBezTo>
                    <a:pt x="72" y="72"/>
                    <a:pt x="72" y="76"/>
                    <a:pt x="74" y="80"/>
                  </a:cubicBezTo>
                  <a:cubicBezTo>
                    <a:pt x="75" y="80"/>
                    <a:pt x="77" y="84"/>
                    <a:pt x="77" y="90"/>
                  </a:cubicBezTo>
                  <a:cubicBezTo>
                    <a:pt x="85" y="79"/>
                    <a:pt x="82" y="72"/>
                    <a:pt x="80" y="69"/>
                  </a:cubicBezTo>
                  <a:cubicBezTo>
                    <a:pt x="73" y="59"/>
                    <a:pt x="76" y="53"/>
                    <a:pt x="77" y="52"/>
                  </a:cubicBezTo>
                  <a:cubicBezTo>
                    <a:pt x="77" y="51"/>
                    <a:pt x="78" y="51"/>
                    <a:pt x="79" y="52"/>
                  </a:cubicBezTo>
                  <a:cubicBezTo>
                    <a:pt x="79" y="53"/>
                    <a:pt x="78" y="60"/>
                    <a:pt x="84" y="66"/>
                  </a:cubicBezTo>
                  <a:cubicBezTo>
                    <a:pt x="86" y="69"/>
                    <a:pt x="86" y="72"/>
                    <a:pt x="86" y="73"/>
                  </a:cubicBezTo>
                  <a:cubicBezTo>
                    <a:pt x="98" y="49"/>
                    <a:pt x="81" y="27"/>
                    <a:pt x="79" y="25"/>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cxnSp>
        <p:nvCxnSpPr>
          <p:cNvPr id="29" name="Straight Connector 28"/>
          <p:cNvCxnSpPr/>
          <p:nvPr userDrawn="1"/>
        </p:nvCxnSpPr>
        <p:spPr>
          <a:xfrm flipH="1">
            <a:off x="593725" y="7020000"/>
            <a:ext cx="9507539"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Slide Number Placeholder 5"/>
          <p:cNvSpPr>
            <a:spLocks noGrp="1"/>
          </p:cNvSpPr>
          <p:nvPr>
            <p:ph type="sldNum" sz="quarter" idx="12"/>
          </p:nvPr>
        </p:nvSpPr>
        <p:spPr>
          <a:xfrm>
            <a:off x="9705860" y="7091998"/>
            <a:ext cx="395404" cy="252000"/>
          </a:xfrm>
        </p:spPr>
        <p:txBody>
          <a:bodyPr anchor="ctr" anchorCtr="0"/>
          <a:lstStyle/>
          <a:p>
            <a:fld id="{D00008CF-4DA4-41B7-AB88-89DB4B99F69B}" type="slidenum">
              <a:rPr lang="en-GB" smtClean="0"/>
              <a:pPr/>
              <a:t>‹#›</a:t>
            </a:fld>
            <a:endParaRPr lang="en-GB" dirty="0"/>
          </a:p>
        </p:txBody>
      </p:sp>
      <p:sp>
        <p:nvSpPr>
          <p:cNvPr id="30" name="Footer Placeholder 4"/>
          <p:cNvSpPr>
            <a:spLocks noGrp="1"/>
          </p:cNvSpPr>
          <p:nvPr>
            <p:ph type="ftr" sz="quarter" idx="11"/>
            <p:custDataLst>
              <p:tags r:id="rId1"/>
            </p:custDataLst>
          </p:nvPr>
        </p:nvSpPr>
        <p:spPr>
          <a:xfrm>
            <a:off x="918208" y="7092000"/>
            <a:ext cx="8784000" cy="252000"/>
          </a:xfrm>
        </p:spPr>
        <p:txBody>
          <a:bodyPr anchor="ctr" anchorCtr="0"/>
          <a:lstStyle/>
          <a:p>
            <a:r>
              <a:rPr lang="en-GB" smtClean="0"/>
              <a:t> </a:t>
            </a:r>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3707981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wo columns">
    <p:spTree>
      <p:nvGrpSpPr>
        <p:cNvPr id="1" name=""/>
        <p:cNvGrpSpPr/>
        <p:nvPr/>
      </p:nvGrpSpPr>
      <p:grpSpPr>
        <a:xfrm>
          <a:off x="0" y="0"/>
          <a:ext cx="0" cy="0"/>
          <a:chOff x="0" y="0"/>
          <a:chExt cx="0" cy="0"/>
        </a:xfrm>
      </p:grpSpPr>
      <p:sp>
        <p:nvSpPr>
          <p:cNvPr id="30" name="Title 1"/>
          <p:cNvSpPr>
            <a:spLocks noGrp="1"/>
          </p:cNvSpPr>
          <p:nvPr>
            <p:ph type="title"/>
          </p:nvPr>
        </p:nvSpPr>
        <p:spPr>
          <a:xfrm>
            <a:off x="593726" y="431801"/>
            <a:ext cx="9505950" cy="647699"/>
          </a:xfrm>
        </p:spPr>
        <p:txBody>
          <a:bodyPr/>
          <a:lstStyle/>
          <a:p>
            <a:r>
              <a:rPr lang="en-US" dirty="0" smtClean="0"/>
              <a:t>Click to edit Master title style</a:t>
            </a:r>
            <a:endParaRPr lang="en-GB" dirty="0"/>
          </a:p>
        </p:txBody>
      </p:sp>
      <p:cxnSp>
        <p:nvCxnSpPr>
          <p:cNvPr id="31" name="Straight Connector 30"/>
          <p:cNvCxnSpPr/>
          <p:nvPr userDrawn="1"/>
        </p:nvCxnSpPr>
        <p:spPr>
          <a:xfrm flipH="1" flipV="1">
            <a:off x="593725" y="431800"/>
            <a:ext cx="9505951" cy="202"/>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flipH="1" flipV="1">
            <a:off x="594000" y="1079501"/>
            <a:ext cx="9507600"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3" hasCustomPrompt="1"/>
          </p:nvPr>
        </p:nvSpPr>
        <p:spPr>
          <a:xfrm>
            <a:off x="593725" y="1438275"/>
            <a:ext cx="4645025" cy="5330825"/>
          </a:xfrm>
        </p:spPr>
        <p:txBody>
          <a:bodyPr/>
          <a:lstStyle>
            <a:lvl5pPr marL="539750" indent="-284163">
              <a:buFont typeface="Calibri" pitchFamily="34" charset="0"/>
              <a:buChar char="−"/>
              <a:defRPr sz="1800"/>
            </a:lvl5pPr>
            <a:lvl7pPr>
              <a:defRPr/>
            </a:lvl7pPr>
          </a:lstStyle>
          <a:p>
            <a:pPr lvl="0"/>
            <a:r>
              <a:rPr lang="en-GB" dirty="0" smtClean="0"/>
              <a:t>Insert text, table or image</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GB" dirty="0"/>
          </a:p>
        </p:txBody>
      </p:sp>
      <p:sp>
        <p:nvSpPr>
          <p:cNvPr id="33" name="Text Placeholder 3"/>
          <p:cNvSpPr>
            <a:spLocks noGrp="1"/>
          </p:cNvSpPr>
          <p:nvPr>
            <p:ph type="body" sz="quarter" idx="14" hasCustomPrompt="1"/>
          </p:nvPr>
        </p:nvSpPr>
        <p:spPr>
          <a:xfrm>
            <a:off x="5430365" y="1438275"/>
            <a:ext cx="4645025" cy="5330825"/>
          </a:xfrm>
        </p:spPr>
        <p:txBody>
          <a:bodyPr/>
          <a:lstStyle>
            <a:lvl5pPr marL="539750" indent="-284163">
              <a:buFont typeface="Calibri" pitchFamily="34" charset="0"/>
              <a:buChar char="−"/>
              <a:defRPr sz="1800"/>
            </a:lvl5pPr>
            <a:lvl7pPr>
              <a:defRPr/>
            </a:lvl7pPr>
          </a:lstStyle>
          <a:p>
            <a:pPr lvl="0"/>
            <a:r>
              <a:rPr lang="en-GB" dirty="0" smtClean="0"/>
              <a:t>Insert text, table or image</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GB" dirty="0"/>
          </a:p>
        </p:txBody>
      </p:sp>
      <p:grpSp>
        <p:nvGrpSpPr>
          <p:cNvPr id="53" name="Group 61"/>
          <p:cNvGrpSpPr>
            <a:grpSpLocks noChangeAspect="1"/>
          </p:cNvGrpSpPr>
          <p:nvPr userDrawn="1"/>
        </p:nvGrpSpPr>
        <p:grpSpPr>
          <a:xfrm>
            <a:off x="610084" y="7094666"/>
            <a:ext cx="187351" cy="216000"/>
            <a:chOff x="5219702" y="685800"/>
            <a:chExt cx="1824037" cy="2058988"/>
          </a:xfrm>
        </p:grpSpPr>
        <p:sp>
          <p:nvSpPr>
            <p:cNvPr id="54" name="AutoShape 25"/>
            <p:cNvSpPr>
              <a:spLocks noChangeAspect="1" noChangeArrowheads="1" noTextEdit="1"/>
            </p:cNvSpPr>
            <p:nvPr/>
          </p:nvSpPr>
          <p:spPr bwMode="auto">
            <a:xfrm>
              <a:off x="5238752" y="714375"/>
              <a:ext cx="1804987" cy="20304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5" name="Freeform 27"/>
            <p:cNvSpPr>
              <a:spLocks/>
            </p:cNvSpPr>
            <p:nvPr/>
          </p:nvSpPr>
          <p:spPr bwMode="auto">
            <a:xfrm>
              <a:off x="5448302" y="2428875"/>
              <a:ext cx="114300" cy="295275"/>
            </a:xfrm>
            <a:custGeom>
              <a:avLst/>
              <a:gdLst/>
              <a:ahLst/>
              <a:cxnLst>
                <a:cxn ang="0">
                  <a:pos x="9" y="27"/>
                </a:cxn>
                <a:cxn ang="0">
                  <a:pos x="9" y="0"/>
                </a:cxn>
                <a:cxn ang="0">
                  <a:pos x="0" y="5"/>
                </a:cxn>
                <a:cxn ang="0">
                  <a:pos x="3" y="6"/>
                </a:cxn>
                <a:cxn ang="0">
                  <a:pos x="3" y="27"/>
                </a:cxn>
                <a:cxn ang="0">
                  <a:pos x="1" y="31"/>
                </a:cxn>
                <a:cxn ang="0">
                  <a:pos x="12" y="31"/>
                </a:cxn>
                <a:cxn ang="0">
                  <a:pos x="9" y="27"/>
                </a:cxn>
              </a:cxnLst>
              <a:rect l="0" t="0" r="r" b="b"/>
              <a:pathLst>
                <a:path w="12" h="31">
                  <a:moveTo>
                    <a:pt x="9" y="27"/>
                  </a:moveTo>
                  <a:lnTo>
                    <a:pt x="9" y="0"/>
                  </a:lnTo>
                  <a:cubicBezTo>
                    <a:pt x="7" y="3"/>
                    <a:pt x="4" y="4"/>
                    <a:pt x="0" y="5"/>
                  </a:cubicBezTo>
                  <a:lnTo>
                    <a:pt x="3" y="6"/>
                  </a:lnTo>
                  <a:lnTo>
                    <a:pt x="3" y="27"/>
                  </a:lnTo>
                  <a:cubicBezTo>
                    <a:pt x="3" y="30"/>
                    <a:pt x="2" y="30"/>
                    <a:pt x="1" y="31"/>
                  </a:cubicBezTo>
                  <a:lnTo>
                    <a:pt x="12" y="31"/>
                  </a:lnTo>
                  <a:cubicBezTo>
                    <a:pt x="11" y="30"/>
                    <a:pt x="9" y="30"/>
                    <a:pt x="9" y="27"/>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6" name="Freeform 28"/>
            <p:cNvSpPr>
              <a:spLocks/>
            </p:cNvSpPr>
            <p:nvPr/>
          </p:nvSpPr>
          <p:spPr bwMode="auto">
            <a:xfrm>
              <a:off x="6591302" y="2428875"/>
              <a:ext cx="209550" cy="304800"/>
            </a:xfrm>
            <a:custGeom>
              <a:avLst/>
              <a:gdLst/>
              <a:ahLst/>
              <a:cxnLst>
                <a:cxn ang="0">
                  <a:pos x="9" y="10"/>
                </a:cxn>
                <a:cxn ang="0">
                  <a:pos x="8" y="10"/>
                </a:cxn>
                <a:cxn ang="0">
                  <a:pos x="8" y="5"/>
                </a:cxn>
                <a:cxn ang="0">
                  <a:pos x="9" y="5"/>
                </a:cxn>
                <a:cxn ang="0">
                  <a:pos x="16" y="4"/>
                </a:cxn>
                <a:cxn ang="0">
                  <a:pos x="21" y="6"/>
                </a:cxn>
                <a:cxn ang="0">
                  <a:pos x="21" y="0"/>
                </a:cxn>
                <a:cxn ang="0">
                  <a:pos x="18" y="0"/>
                </a:cxn>
                <a:cxn ang="0">
                  <a:pos x="3" y="0"/>
                </a:cxn>
                <a:cxn ang="0">
                  <a:pos x="3" y="15"/>
                </a:cxn>
                <a:cxn ang="0">
                  <a:pos x="6" y="15"/>
                </a:cxn>
                <a:cxn ang="0">
                  <a:pos x="14" y="17"/>
                </a:cxn>
                <a:cxn ang="0">
                  <a:pos x="16" y="22"/>
                </a:cxn>
                <a:cxn ang="0">
                  <a:pos x="8" y="28"/>
                </a:cxn>
                <a:cxn ang="0">
                  <a:pos x="2" y="26"/>
                </a:cxn>
                <a:cxn ang="0">
                  <a:pos x="0" y="30"/>
                </a:cxn>
                <a:cxn ang="0">
                  <a:pos x="9" y="32"/>
                </a:cxn>
                <a:cxn ang="0">
                  <a:pos x="22" y="21"/>
                </a:cxn>
                <a:cxn ang="0">
                  <a:pos x="19" y="14"/>
                </a:cxn>
                <a:cxn ang="0">
                  <a:pos x="9" y="10"/>
                </a:cxn>
              </a:cxnLst>
              <a:rect l="0" t="0" r="r" b="b"/>
              <a:pathLst>
                <a:path w="22" h="32">
                  <a:moveTo>
                    <a:pt x="9" y="10"/>
                  </a:moveTo>
                  <a:lnTo>
                    <a:pt x="8" y="10"/>
                  </a:lnTo>
                  <a:lnTo>
                    <a:pt x="8" y="5"/>
                  </a:lnTo>
                  <a:lnTo>
                    <a:pt x="9" y="5"/>
                  </a:lnTo>
                  <a:cubicBezTo>
                    <a:pt x="11" y="4"/>
                    <a:pt x="16" y="4"/>
                    <a:pt x="16" y="4"/>
                  </a:cubicBezTo>
                  <a:cubicBezTo>
                    <a:pt x="19" y="4"/>
                    <a:pt x="20" y="5"/>
                    <a:pt x="21" y="6"/>
                  </a:cubicBezTo>
                  <a:lnTo>
                    <a:pt x="21" y="0"/>
                  </a:lnTo>
                  <a:cubicBezTo>
                    <a:pt x="20" y="0"/>
                    <a:pt x="19" y="0"/>
                    <a:pt x="18" y="0"/>
                  </a:cubicBezTo>
                  <a:lnTo>
                    <a:pt x="3" y="0"/>
                  </a:lnTo>
                  <a:lnTo>
                    <a:pt x="3" y="15"/>
                  </a:lnTo>
                  <a:cubicBezTo>
                    <a:pt x="4" y="15"/>
                    <a:pt x="5" y="15"/>
                    <a:pt x="6" y="15"/>
                  </a:cubicBezTo>
                  <a:cubicBezTo>
                    <a:pt x="10" y="14"/>
                    <a:pt x="12" y="15"/>
                    <a:pt x="14" y="17"/>
                  </a:cubicBezTo>
                  <a:cubicBezTo>
                    <a:pt x="15" y="18"/>
                    <a:pt x="16" y="19"/>
                    <a:pt x="16" y="22"/>
                  </a:cubicBezTo>
                  <a:cubicBezTo>
                    <a:pt x="16" y="27"/>
                    <a:pt x="12" y="28"/>
                    <a:pt x="8" y="28"/>
                  </a:cubicBezTo>
                  <a:cubicBezTo>
                    <a:pt x="6" y="28"/>
                    <a:pt x="4" y="27"/>
                    <a:pt x="2" y="26"/>
                  </a:cubicBezTo>
                  <a:lnTo>
                    <a:pt x="0" y="30"/>
                  </a:lnTo>
                  <a:cubicBezTo>
                    <a:pt x="3" y="31"/>
                    <a:pt x="5" y="32"/>
                    <a:pt x="9" y="32"/>
                  </a:cubicBezTo>
                  <a:cubicBezTo>
                    <a:pt x="19" y="32"/>
                    <a:pt x="22" y="26"/>
                    <a:pt x="22" y="21"/>
                  </a:cubicBezTo>
                  <a:cubicBezTo>
                    <a:pt x="22" y="20"/>
                    <a:pt x="22" y="17"/>
                    <a:pt x="19" y="14"/>
                  </a:cubicBezTo>
                  <a:cubicBezTo>
                    <a:pt x="17" y="11"/>
                    <a:pt x="13" y="10"/>
                    <a:pt x="9" y="10"/>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7" name="Freeform 29"/>
            <p:cNvSpPr>
              <a:spLocks noEditPoints="1"/>
            </p:cNvSpPr>
            <p:nvPr/>
          </p:nvSpPr>
          <p:spPr bwMode="auto">
            <a:xfrm>
              <a:off x="5762627" y="2428875"/>
              <a:ext cx="219075" cy="304800"/>
            </a:xfrm>
            <a:custGeom>
              <a:avLst/>
              <a:gdLst/>
              <a:ahLst/>
              <a:cxnLst>
                <a:cxn ang="0">
                  <a:pos x="12" y="28"/>
                </a:cxn>
                <a:cxn ang="0">
                  <a:pos x="6" y="22"/>
                </a:cxn>
                <a:cxn ang="0">
                  <a:pos x="9" y="17"/>
                </a:cxn>
                <a:cxn ang="0">
                  <a:pos x="10" y="18"/>
                </a:cxn>
                <a:cxn ang="0">
                  <a:pos x="17" y="23"/>
                </a:cxn>
                <a:cxn ang="0">
                  <a:pos x="12" y="28"/>
                </a:cxn>
                <a:cxn ang="0">
                  <a:pos x="12" y="4"/>
                </a:cxn>
                <a:cxn ang="0">
                  <a:pos x="16" y="9"/>
                </a:cxn>
                <a:cxn ang="0">
                  <a:pos x="14" y="13"/>
                </a:cxn>
                <a:cxn ang="0">
                  <a:pos x="13" y="13"/>
                </a:cxn>
                <a:cxn ang="0">
                  <a:pos x="13" y="13"/>
                </a:cxn>
                <a:cxn ang="0">
                  <a:pos x="7" y="8"/>
                </a:cxn>
                <a:cxn ang="0">
                  <a:pos x="12" y="4"/>
                </a:cxn>
                <a:cxn ang="0">
                  <a:pos x="18" y="15"/>
                </a:cxn>
                <a:cxn ang="0">
                  <a:pos x="17" y="15"/>
                </a:cxn>
                <a:cxn ang="0">
                  <a:pos x="18" y="14"/>
                </a:cxn>
                <a:cxn ang="0">
                  <a:pos x="22" y="8"/>
                </a:cxn>
                <a:cxn ang="0">
                  <a:pos x="12" y="0"/>
                </a:cxn>
                <a:cxn ang="0">
                  <a:pos x="1" y="8"/>
                </a:cxn>
                <a:cxn ang="0">
                  <a:pos x="5" y="15"/>
                </a:cxn>
                <a:cxn ang="0">
                  <a:pos x="6" y="15"/>
                </a:cxn>
                <a:cxn ang="0">
                  <a:pos x="5" y="16"/>
                </a:cxn>
                <a:cxn ang="0">
                  <a:pos x="0" y="23"/>
                </a:cxn>
                <a:cxn ang="0">
                  <a:pos x="11" y="32"/>
                </a:cxn>
                <a:cxn ang="0">
                  <a:pos x="23" y="23"/>
                </a:cxn>
                <a:cxn ang="0">
                  <a:pos x="18" y="15"/>
                </a:cxn>
              </a:cxnLst>
              <a:rect l="0" t="0" r="r" b="b"/>
              <a:pathLst>
                <a:path w="23" h="32">
                  <a:moveTo>
                    <a:pt x="12" y="28"/>
                  </a:moveTo>
                  <a:cubicBezTo>
                    <a:pt x="9" y="28"/>
                    <a:pt x="6" y="26"/>
                    <a:pt x="6" y="22"/>
                  </a:cubicBezTo>
                  <a:cubicBezTo>
                    <a:pt x="6" y="20"/>
                    <a:pt x="8" y="18"/>
                    <a:pt x="9" y="17"/>
                  </a:cubicBezTo>
                  <a:lnTo>
                    <a:pt x="10" y="18"/>
                  </a:lnTo>
                  <a:cubicBezTo>
                    <a:pt x="13" y="18"/>
                    <a:pt x="17" y="20"/>
                    <a:pt x="17" y="23"/>
                  </a:cubicBezTo>
                  <a:cubicBezTo>
                    <a:pt x="17" y="26"/>
                    <a:pt x="15" y="28"/>
                    <a:pt x="12" y="28"/>
                  </a:cubicBezTo>
                  <a:close/>
                  <a:moveTo>
                    <a:pt x="12" y="4"/>
                  </a:moveTo>
                  <a:cubicBezTo>
                    <a:pt x="14" y="4"/>
                    <a:pt x="16" y="6"/>
                    <a:pt x="16" y="9"/>
                  </a:cubicBezTo>
                  <a:cubicBezTo>
                    <a:pt x="16" y="11"/>
                    <a:pt x="15" y="12"/>
                    <a:pt x="14" y="13"/>
                  </a:cubicBezTo>
                  <a:lnTo>
                    <a:pt x="13" y="13"/>
                  </a:lnTo>
                  <a:lnTo>
                    <a:pt x="13" y="13"/>
                  </a:lnTo>
                  <a:cubicBezTo>
                    <a:pt x="10" y="12"/>
                    <a:pt x="7" y="11"/>
                    <a:pt x="7" y="8"/>
                  </a:cubicBezTo>
                  <a:cubicBezTo>
                    <a:pt x="7" y="6"/>
                    <a:pt x="9" y="4"/>
                    <a:pt x="12" y="4"/>
                  </a:cubicBezTo>
                  <a:close/>
                  <a:moveTo>
                    <a:pt x="18" y="15"/>
                  </a:moveTo>
                  <a:lnTo>
                    <a:pt x="17" y="15"/>
                  </a:lnTo>
                  <a:lnTo>
                    <a:pt x="18" y="14"/>
                  </a:lnTo>
                  <a:cubicBezTo>
                    <a:pt x="20" y="13"/>
                    <a:pt x="22" y="12"/>
                    <a:pt x="22" y="8"/>
                  </a:cubicBezTo>
                  <a:cubicBezTo>
                    <a:pt x="22" y="4"/>
                    <a:pt x="19" y="0"/>
                    <a:pt x="12" y="0"/>
                  </a:cubicBezTo>
                  <a:cubicBezTo>
                    <a:pt x="6" y="0"/>
                    <a:pt x="1" y="3"/>
                    <a:pt x="1" y="8"/>
                  </a:cubicBezTo>
                  <a:cubicBezTo>
                    <a:pt x="1" y="12"/>
                    <a:pt x="3" y="13"/>
                    <a:pt x="5" y="15"/>
                  </a:cubicBezTo>
                  <a:lnTo>
                    <a:pt x="6" y="15"/>
                  </a:lnTo>
                  <a:lnTo>
                    <a:pt x="5" y="16"/>
                  </a:lnTo>
                  <a:cubicBezTo>
                    <a:pt x="1" y="18"/>
                    <a:pt x="0" y="20"/>
                    <a:pt x="0" y="23"/>
                  </a:cubicBezTo>
                  <a:cubicBezTo>
                    <a:pt x="0" y="28"/>
                    <a:pt x="4" y="32"/>
                    <a:pt x="11" y="32"/>
                  </a:cubicBezTo>
                  <a:cubicBezTo>
                    <a:pt x="19" y="32"/>
                    <a:pt x="23" y="28"/>
                    <a:pt x="23" y="23"/>
                  </a:cubicBezTo>
                  <a:cubicBezTo>
                    <a:pt x="23" y="19"/>
                    <a:pt x="22" y="17"/>
                    <a:pt x="18" y="15"/>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8" name="Freeform 30"/>
            <p:cNvSpPr>
              <a:spLocks noEditPoints="1"/>
            </p:cNvSpPr>
            <p:nvPr/>
          </p:nvSpPr>
          <p:spPr bwMode="auto">
            <a:xfrm>
              <a:off x="6181727" y="2428875"/>
              <a:ext cx="228600" cy="304800"/>
            </a:xfrm>
            <a:custGeom>
              <a:avLst/>
              <a:gdLst/>
              <a:ahLst/>
              <a:cxnLst>
                <a:cxn ang="0">
                  <a:pos x="12" y="27"/>
                </a:cxn>
                <a:cxn ang="0">
                  <a:pos x="7" y="16"/>
                </a:cxn>
                <a:cxn ang="0">
                  <a:pos x="12" y="4"/>
                </a:cxn>
                <a:cxn ang="0">
                  <a:pos x="17" y="17"/>
                </a:cxn>
                <a:cxn ang="0">
                  <a:pos x="12" y="27"/>
                </a:cxn>
                <a:cxn ang="0">
                  <a:pos x="12" y="0"/>
                </a:cxn>
                <a:cxn ang="0">
                  <a:pos x="0" y="16"/>
                </a:cxn>
                <a:cxn ang="0">
                  <a:pos x="12" y="32"/>
                </a:cxn>
                <a:cxn ang="0">
                  <a:pos x="24" y="16"/>
                </a:cxn>
                <a:cxn ang="0">
                  <a:pos x="12" y="0"/>
                </a:cxn>
              </a:cxnLst>
              <a:rect l="0" t="0" r="r" b="b"/>
              <a:pathLst>
                <a:path w="24" h="32">
                  <a:moveTo>
                    <a:pt x="12" y="27"/>
                  </a:moveTo>
                  <a:cubicBezTo>
                    <a:pt x="8" y="27"/>
                    <a:pt x="7" y="23"/>
                    <a:pt x="7" y="16"/>
                  </a:cubicBezTo>
                  <a:cubicBezTo>
                    <a:pt x="7" y="11"/>
                    <a:pt x="7" y="4"/>
                    <a:pt x="12" y="4"/>
                  </a:cubicBezTo>
                  <a:cubicBezTo>
                    <a:pt x="16" y="4"/>
                    <a:pt x="17" y="10"/>
                    <a:pt x="17" y="17"/>
                  </a:cubicBezTo>
                  <a:cubicBezTo>
                    <a:pt x="17" y="21"/>
                    <a:pt x="17" y="27"/>
                    <a:pt x="12" y="27"/>
                  </a:cubicBezTo>
                  <a:close/>
                  <a:moveTo>
                    <a:pt x="12" y="0"/>
                  </a:moveTo>
                  <a:cubicBezTo>
                    <a:pt x="5" y="0"/>
                    <a:pt x="0" y="6"/>
                    <a:pt x="0" y="16"/>
                  </a:cubicBezTo>
                  <a:cubicBezTo>
                    <a:pt x="0" y="26"/>
                    <a:pt x="4" y="32"/>
                    <a:pt x="12" y="32"/>
                  </a:cubicBezTo>
                  <a:cubicBezTo>
                    <a:pt x="20" y="32"/>
                    <a:pt x="24" y="26"/>
                    <a:pt x="24" y="16"/>
                  </a:cubicBezTo>
                  <a:cubicBezTo>
                    <a:pt x="24" y="6"/>
                    <a:pt x="20" y="0"/>
                    <a:pt x="12" y="0"/>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9" name="Freeform 31"/>
            <p:cNvSpPr>
              <a:spLocks/>
            </p:cNvSpPr>
            <p:nvPr/>
          </p:nvSpPr>
          <p:spPr bwMode="auto">
            <a:xfrm>
              <a:off x="5305427" y="1000125"/>
              <a:ext cx="123825" cy="85725"/>
            </a:xfrm>
            <a:custGeom>
              <a:avLst/>
              <a:gdLst/>
              <a:ahLst/>
              <a:cxnLst>
                <a:cxn ang="0">
                  <a:pos x="7" y="8"/>
                </a:cxn>
                <a:cxn ang="0">
                  <a:pos x="13" y="5"/>
                </a:cxn>
                <a:cxn ang="0">
                  <a:pos x="0" y="9"/>
                </a:cxn>
                <a:cxn ang="0">
                  <a:pos x="7" y="8"/>
                </a:cxn>
              </a:cxnLst>
              <a:rect l="0" t="0" r="r" b="b"/>
              <a:pathLst>
                <a:path w="13" h="9">
                  <a:moveTo>
                    <a:pt x="7" y="8"/>
                  </a:moveTo>
                  <a:cubicBezTo>
                    <a:pt x="10" y="6"/>
                    <a:pt x="11" y="5"/>
                    <a:pt x="13" y="5"/>
                  </a:cubicBezTo>
                  <a:cubicBezTo>
                    <a:pt x="12" y="4"/>
                    <a:pt x="3" y="0"/>
                    <a:pt x="0" y="9"/>
                  </a:cubicBezTo>
                  <a:cubicBezTo>
                    <a:pt x="3" y="6"/>
                    <a:pt x="7" y="8"/>
                    <a:pt x="7" y="8"/>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0" name="Freeform 32"/>
            <p:cNvSpPr>
              <a:spLocks/>
            </p:cNvSpPr>
            <p:nvPr/>
          </p:nvSpPr>
          <p:spPr bwMode="auto">
            <a:xfrm>
              <a:off x="5248277" y="1104900"/>
              <a:ext cx="104775" cy="85725"/>
            </a:xfrm>
            <a:custGeom>
              <a:avLst/>
              <a:gdLst/>
              <a:ahLst/>
              <a:cxnLst>
                <a:cxn ang="0">
                  <a:pos x="11" y="0"/>
                </a:cxn>
                <a:cxn ang="0">
                  <a:pos x="0" y="6"/>
                </a:cxn>
                <a:cxn ang="0">
                  <a:pos x="0" y="9"/>
                </a:cxn>
                <a:cxn ang="0">
                  <a:pos x="8" y="5"/>
                </a:cxn>
                <a:cxn ang="0">
                  <a:pos x="11" y="0"/>
                </a:cxn>
              </a:cxnLst>
              <a:rect l="0" t="0" r="r" b="b"/>
              <a:pathLst>
                <a:path w="11" h="9">
                  <a:moveTo>
                    <a:pt x="11" y="0"/>
                  </a:moveTo>
                  <a:cubicBezTo>
                    <a:pt x="6" y="0"/>
                    <a:pt x="1" y="1"/>
                    <a:pt x="0" y="6"/>
                  </a:cubicBezTo>
                  <a:lnTo>
                    <a:pt x="0" y="9"/>
                  </a:lnTo>
                  <a:cubicBezTo>
                    <a:pt x="2" y="4"/>
                    <a:pt x="7" y="5"/>
                    <a:pt x="8" y="5"/>
                  </a:cubicBezTo>
                  <a:cubicBezTo>
                    <a:pt x="9" y="2"/>
                    <a:pt x="10" y="0"/>
                    <a:pt x="11" y="0"/>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1" name="Freeform 33"/>
            <p:cNvSpPr>
              <a:spLocks/>
            </p:cNvSpPr>
            <p:nvPr/>
          </p:nvSpPr>
          <p:spPr bwMode="auto">
            <a:xfrm>
              <a:off x="5238752" y="1181100"/>
              <a:ext cx="85725" cy="95250"/>
            </a:xfrm>
            <a:custGeom>
              <a:avLst/>
              <a:gdLst/>
              <a:ahLst/>
              <a:cxnLst>
                <a:cxn ang="0">
                  <a:pos x="9" y="5"/>
                </a:cxn>
                <a:cxn ang="0">
                  <a:pos x="8" y="0"/>
                </a:cxn>
                <a:cxn ang="0">
                  <a:pos x="4" y="10"/>
                </a:cxn>
                <a:cxn ang="0">
                  <a:pos x="9" y="5"/>
                </a:cxn>
              </a:cxnLst>
              <a:rect l="0" t="0" r="r" b="b"/>
              <a:pathLst>
                <a:path w="9" h="10">
                  <a:moveTo>
                    <a:pt x="9" y="5"/>
                  </a:moveTo>
                  <a:cubicBezTo>
                    <a:pt x="8" y="4"/>
                    <a:pt x="8" y="2"/>
                    <a:pt x="8" y="0"/>
                  </a:cubicBezTo>
                  <a:cubicBezTo>
                    <a:pt x="7" y="1"/>
                    <a:pt x="0" y="4"/>
                    <a:pt x="4" y="10"/>
                  </a:cubicBezTo>
                  <a:cubicBezTo>
                    <a:pt x="3" y="7"/>
                    <a:pt x="8" y="5"/>
                    <a:pt x="9" y="5"/>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2" name="Freeform 34"/>
            <p:cNvSpPr>
              <a:spLocks/>
            </p:cNvSpPr>
            <p:nvPr/>
          </p:nvSpPr>
          <p:spPr bwMode="auto">
            <a:xfrm>
              <a:off x="5276852" y="1257300"/>
              <a:ext cx="76200" cy="104775"/>
            </a:xfrm>
            <a:custGeom>
              <a:avLst/>
              <a:gdLst/>
              <a:ahLst/>
              <a:cxnLst>
                <a:cxn ang="0">
                  <a:pos x="6" y="0"/>
                </a:cxn>
                <a:cxn ang="0">
                  <a:pos x="8" y="5"/>
                </a:cxn>
                <a:cxn ang="0">
                  <a:pos x="7" y="11"/>
                </a:cxn>
                <a:cxn ang="0">
                  <a:pos x="6" y="0"/>
                </a:cxn>
              </a:cxnLst>
              <a:rect l="0" t="0" r="r" b="b"/>
              <a:pathLst>
                <a:path w="8" h="11">
                  <a:moveTo>
                    <a:pt x="6" y="0"/>
                  </a:moveTo>
                  <a:cubicBezTo>
                    <a:pt x="6" y="3"/>
                    <a:pt x="8" y="5"/>
                    <a:pt x="8" y="5"/>
                  </a:cubicBezTo>
                  <a:cubicBezTo>
                    <a:pt x="8" y="5"/>
                    <a:pt x="4" y="7"/>
                    <a:pt x="7" y="11"/>
                  </a:cubicBezTo>
                  <a:cubicBezTo>
                    <a:pt x="0" y="7"/>
                    <a:pt x="5" y="1"/>
                    <a:pt x="6" y="0"/>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3" name="Freeform 35"/>
            <p:cNvSpPr>
              <a:spLocks/>
            </p:cNvSpPr>
            <p:nvPr/>
          </p:nvSpPr>
          <p:spPr bwMode="auto">
            <a:xfrm>
              <a:off x="5324477" y="1038225"/>
              <a:ext cx="476250" cy="419100"/>
            </a:xfrm>
            <a:custGeom>
              <a:avLst/>
              <a:gdLst/>
              <a:ahLst/>
              <a:cxnLst>
                <a:cxn ang="0">
                  <a:pos x="26" y="32"/>
                </a:cxn>
                <a:cxn ang="0">
                  <a:pos x="45" y="44"/>
                </a:cxn>
                <a:cxn ang="0">
                  <a:pos x="40" y="31"/>
                </a:cxn>
                <a:cxn ang="0">
                  <a:pos x="50" y="33"/>
                </a:cxn>
                <a:cxn ang="0">
                  <a:pos x="42" y="18"/>
                </a:cxn>
                <a:cxn ang="0">
                  <a:pos x="23" y="7"/>
                </a:cxn>
                <a:cxn ang="0">
                  <a:pos x="7" y="9"/>
                </a:cxn>
                <a:cxn ang="0">
                  <a:pos x="4" y="19"/>
                </a:cxn>
                <a:cxn ang="0">
                  <a:pos x="13" y="28"/>
                </a:cxn>
                <a:cxn ang="0">
                  <a:pos x="26" y="32"/>
                </a:cxn>
              </a:cxnLst>
              <a:rect l="0" t="0" r="r" b="b"/>
              <a:pathLst>
                <a:path w="50" h="44">
                  <a:moveTo>
                    <a:pt x="26" y="32"/>
                  </a:moveTo>
                  <a:cubicBezTo>
                    <a:pt x="32" y="39"/>
                    <a:pt x="38" y="41"/>
                    <a:pt x="45" y="44"/>
                  </a:cubicBezTo>
                  <a:cubicBezTo>
                    <a:pt x="41" y="41"/>
                    <a:pt x="40" y="35"/>
                    <a:pt x="40" y="31"/>
                  </a:cubicBezTo>
                  <a:cubicBezTo>
                    <a:pt x="42" y="32"/>
                    <a:pt x="46" y="33"/>
                    <a:pt x="50" y="33"/>
                  </a:cubicBezTo>
                  <a:cubicBezTo>
                    <a:pt x="44" y="29"/>
                    <a:pt x="42" y="24"/>
                    <a:pt x="42" y="18"/>
                  </a:cubicBezTo>
                  <a:cubicBezTo>
                    <a:pt x="37" y="16"/>
                    <a:pt x="34" y="16"/>
                    <a:pt x="23" y="7"/>
                  </a:cubicBezTo>
                  <a:cubicBezTo>
                    <a:pt x="14" y="0"/>
                    <a:pt x="7" y="5"/>
                    <a:pt x="7" y="9"/>
                  </a:cubicBezTo>
                  <a:cubicBezTo>
                    <a:pt x="6" y="10"/>
                    <a:pt x="0" y="13"/>
                    <a:pt x="4" y="19"/>
                  </a:cubicBezTo>
                  <a:cubicBezTo>
                    <a:pt x="4" y="22"/>
                    <a:pt x="5" y="29"/>
                    <a:pt x="13" y="28"/>
                  </a:cubicBezTo>
                  <a:cubicBezTo>
                    <a:pt x="15" y="28"/>
                    <a:pt x="21" y="25"/>
                    <a:pt x="26" y="32"/>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4" name="Freeform 36"/>
            <p:cNvSpPr>
              <a:spLocks/>
            </p:cNvSpPr>
            <p:nvPr/>
          </p:nvSpPr>
          <p:spPr bwMode="auto">
            <a:xfrm>
              <a:off x="5257802" y="1533525"/>
              <a:ext cx="123825" cy="85725"/>
            </a:xfrm>
            <a:custGeom>
              <a:avLst/>
              <a:gdLst/>
              <a:ahLst/>
              <a:cxnLst>
                <a:cxn ang="0">
                  <a:pos x="9" y="5"/>
                </a:cxn>
                <a:cxn ang="0">
                  <a:pos x="13" y="0"/>
                </a:cxn>
                <a:cxn ang="0">
                  <a:pos x="2" y="9"/>
                </a:cxn>
                <a:cxn ang="0">
                  <a:pos x="9" y="5"/>
                </a:cxn>
              </a:cxnLst>
              <a:rect l="0" t="0" r="r" b="b"/>
              <a:pathLst>
                <a:path w="13" h="9">
                  <a:moveTo>
                    <a:pt x="9" y="5"/>
                  </a:moveTo>
                  <a:cubicBezTo>
                    <a:pt x="10" y="4"/>
                    <a:pt x="10" y="1"/>
                    <a:pt x="13" y="0"/>
                  </a:cubicBezTo>
                  <a:cubicBezTo>
                    <a:pt x="12" y="0"/>
                    <a:pt x="0" y="0"/>
                    <a:pt x="2" y="9"/>
                  </a:cubicBezTo>
                  <a:cubicBezTo>
                    <a:pt x="3" y="4"/>
                    <a:pt x="8" y="5"/>
                    <a:pt x="9" y="5"/>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5" name="Freeform 37"/>
            <p:cNvSpPr>
              <a:spLocks/>
            </p:cNvSpPr>
            <p:nvPr/>
          </p:nvSpPr>
          <p:spPr bwMode="auto">
            <a:xfrm>
              <a:off x="5219702" y="1619250"/>
              <a:ext cx="104775" cy="114300"/>
            </a:xfrm>
            <a:custGeom>
              <a:avLst/>
              <a:gdLst/>
              <a:ahLst/>
              <a:cxnLst>
                <a:cxn ang="0">
                  <a:pos x="11" y="6"/>
                </a:cxn>
                <a:cxn ang="0">
                  <a:pos x="11" y="0"/>
                </a:cxn>
                <a:cxn ang="0">
                  <a:pos x="5" y="12"/>
                </a:cxn>
                <a:cxn ang="0">
                  <a:pos x="11" y="6"/>
                </a:cxn>
              </a:cxnLst>
              <a:rect l="0" t="0" r="r" b="b"/>
              <a:pathLst>
                <a:path w="11" h="12">
                  <a:moveTo>
                    <a:pt x="11" y="6"/>
                  </a:moveTo>
                  <a:cubicBezTo>
                    <a:pt x="10" y="5"/>
                    <a:pt x="10" y="3"/>
                    <a:pt x="11" y="0"/>
                  </a:cubicBezTo>
                  <a:cubicBezTo>
                    <a:pt x="9" y="1"/>
                    <a:pt x="0" y="5"/>
                    <a:pt x="5" y="12"/>
                  </a:cubicBezTo>
                  <a:cubicBezTo>
                    <a:pt x="5" y="8"/>
                    <a:pt x="9" y="7"/>
                    <a:pt x="11" y="6"/>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6" name="Freeform 38"/>
            <p:cNvSpPr>
              <a:spLocks/>
            </p:cNvSpPr>
            <p:nvPr/>
          </p:nvSpPr>
          <p:spPr bwMode="auto">
            <a:xfrm>
              <a:off x="5267327" y="1704975"/>
              <a:ext cx="95250" cy="104775"/>
            </a:xfrm>
            <a:custGeom>
              <a:avLst/>
              <a:gdLst/>
              <a:ahLst/>
              <a:cxnLst>
                <a:cxn ang="0">
                  <a:pos x="10" y="4"/>
                </a:cxn>
                <a:cxn ang="0">
                  <a:pos x="6" y="0"/>
                </a:cxn>
                <a:cxn ang="0">
                  <a:pos x="7" y="11"/>
                </a:cxn>
                <a:cxn ang="0">
                  <a:pos x="10" y="4"/>
                </a:cxn>
              </a:cxnLst>
              <a:rect l="0" t="0" r="r" b="b"/>
              <a:pathLst>
                <a:path w="10" h="11">
                  <a:moveTo>
                    <a:pt x="10" y="4"/>
                  </a:moveTo>
                  <a:cubicBezTo>
                    <a:pt x="9" y="3"/>
                    <a:pt x="7" y="2"/>
                    <a:pt x="6" y="0"/>
                  </a:cubicBezTo>
                  <a:cubicBezTo>
                    <a:pt x="6" y="1"/>
                    <a:pt x="0" y="7"/>
                    <a:pt x="7" y="11"/>
                  </a:cubicBezTo>
                  <a:cubicBezTo>
                    <a:pt x="6" y="8"/>
                    <a:pt x="8" y="5"/>
                    <a:pt x="10" y="4"/>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7" name="Freeform 39"/>
            <p:cNvSpPr>
              <a:spLocks/>
            </p:cNvSpPr>
            <p:nvPr/>
          </p:nvSpPr>
          <p:spPr bwMode="auto">
            <a:xfrm>
              <a:off x="5353052" y="1762125"/>
              <a:ext cx="76200" cy="95250"/>
            </a:xfrm>
            <a:custGeom>
              <a:avLst/>
              <a:gdLst/>
              <a:ahLst/>
              <a:cxnLst>
                <a:cxn ang="0">
                  <a:pos x="7" y="4"/>
                </a:cxn>
                <a:cxn ang="0">
                  <a:pos x="2" y="0"/>
                </a:cxn>
                <a:cxn ang="0">
                  <a:pos x="8" y="10"/>
                </a:cxn>
                <a:cxn ang="0">
                  <a:pos x="7" y="4"/>
                </a:cxn>
              </a:cxnLst>
              <a:rect l="0" t="0" r="r" b="b"/>
              <a:pathLst>
                <a:path w="8" h="10">
                  <a:moveTo>
                    <a:pt x="7" y="4"/>
                  </a:moveTo>
                  <a:cubicBezTo>
                    <a:pt x="6" y="3"/>
                    <a:pt x="3" y="3"/>
                    <a:pt x="2" y="0"/>
                  </a:cubicBezTo>
                  <a:cubicBezTo>
                    <a:pt x="2" y="1"/>
                    <a:pt x="0" y="10"/>
                    <a:pt x="8" y="10"/>
                  </a:cubicBezTo>
                  <a:cubicBezTo>
                    <a:pt x="5" y="9"/>
                    <a:pt x="6" y="5"/>
                    <a:pt x="7" y="4"/>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8" name="Freeform 40"/>
            <p:cNvSpPr>
              <a:spLocks/>
            </p:cNvSpPr>
            <p:nvPr/>
          </p:nvSpPr>
          <p:spPr bwMode="auto">
            <a:xfrm>
              <a:off x="6334127" y="723900"/>
              <a:ext cx="114300" cy="57150"/>
            </a:xfrm>
            <a:custGeom>
              <a:avLst/>
              <a:gdLst/>
              <a:ahLst/>
              <a:cxnLst>
                <a:cxn ang="0">
                  <a:pos x="9" y="6"/>
                </a:cxn>
                <a:cxn ang="0">
                  <a:pos x="0" y="2"/>
                </a:cxn>
                <a:cxn ang="0">
                  <a:pos x="6" y="0"/>
                </a:cxn>
                <a:cxn ang="0">
                  <a:pos x="7" y="0"/>
                </a:cxn>
                <a:cxn ang="0">
                  <a:pos x="9" y="6"/>
                </a:cxn>
              </a:cxnLst>
              <a:rect l="0" t="0" r="r" b="b"/>
              <a:pathLst>
                <a:path w="12" h="6">
                  <a:moveTo>
                    <a:pt x="9" y="6"/>
                  </a:moveTo>
                  <a:cubicBezTo>
                    <a:pt x="7" y="4"/>
                    <a:pt x="4" y="3"/>
                    <a:pt x="0" y="2"/>
                  </a:cubicBezTo>
                  <a:cubicBezTo>
                    <a:pt x="2" y="1"/>
                    <a:pt x="4" y="0"/>
                    <a:pt x="6" y="0"/>
                  </a:cubicBezTo>
                  <a:lnTo>
                    <a:pt x="7" y="0"/>
                  </a:lnTo>
                  <a:cubicBezTo>
                    <a:pt x="10" y="1"/>
                    <a:pt x="12" y="3"/>
                    <a:pt x="9" y="6"/>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70" name="Freeform 41"/>
            <p:cNvSpPr>
              <a:spLocks/>
            </p:cNvSpPr>
            <p:nvPr/>
          </p:nvSpPr>
          <p:spPr bwMode="auto">
            <a:xfrm>
              <a:off x="5838827" y="1000125"/>
              <a:ext cx="323850" cy="104775"/>
            </a:xfrm>
            <a:custGeom>
              <a:avLst/>
              <a:gdLst/>
              <a:ahLst/>
              <a:cxnLst>
                <a:cxn ang="0">
                  <a:pos x="0" y="1"/>
                </a:cxn>
                <a:cxn ang="0">
                  <a:pos x="16" y="2"/>
                </a:cxn>
                <a:cxn ang="0">
                  <a:pos x="32" y="1"/>
                </a:cxn>
                <a:cxn ang="0">
                  <a:pos x="34" y="5"/>
                </a:cxn>
                <a:cxn ang="0">
                  <a:pos x="32" y="6"/>
                </a:cxn>
                <a:cxn ang="0">
                  <a:pos x="20" y="7"/>
                </a:cxn>
                <a:cxn ang="0">
                  <a:pos x="0" y="1"/>
                </a:cxn>
              </a:cxnLst>
              <a:rect l="0" t="0" r="r" b="b"/>
              <a:pathLst>
                <a:path w="34" h="11">
                  <a:moveTo>
                    <a:pt x="0" y="1"/>
                  </a:moveTo>
                  <a:cubicBezTo>
                    <a:pt x="5" y="4"/>
                    <a:pt x="12" y="3"/>
                    <a:pt x="16" y="2"/>
                  </a:cubicBezTo>
                  <a:cubicBezTo>
                    <a:pt x="27" y="0"/>
                    <a:pt x="30" y="1"/>
                    <a:pt x="32" y="1"/>
                  </a:cubicBezTo>
                  <a:cubicBezTo>
                    <a:pt x="34" y="2"/>
                    <a:pt x="34" y="4"/>
                    <a:pt x="34" y="5"/>
                  </a:cubicBezTo>
                  <a:cubicBezTo>
                    <a:pt x="34" y="5"/>
                    <a:pt x="33" y="6"/>
                    <a:pt x="32" y="6"/>
                  </a:cubicBezTo>
                  <a:cubicBezTo>
                    <a:pt x="30" y="5"/>
                    <a:pt x="26" y="5"/>
                    <a:pt x="20" y="7"/>
                  </a:cubicBezTo>
                  <a:cubicBezTo>
                    <a:pt x="6" y="11"/>
                    <a:pt x="1" y="4"/>
                    <a:pt x="0" y="1"/>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71" name="Freeform 42"/>
            <p:cNvSpPr>
              <a:spLocks/>
            </p:cNvSpPr>
            <p:nvPr/>
          </p:nvSpPr>
          <p:spPr bwMode="auto">
            <a:xfrm>
              <a:off x="5324477" y="1076325"/>
              <a:ext cx="1714500" cy="1228725"/>
            </a:xfrm>
            <a:custGeom>
              <a:avLst/>
              <a:gdLst/>
              <a:ahLst/>
              <a:cxnLst>
                <a:cxn ang="0">
                  <a:pos x="168" y="28"/>
                </a:cxn>
                <a:cxn ang="0">
                  <a:pos x="162" y="38"/>
                </a:cxn>
                <a:cxn ang="0">
                  <a:pos x="164" y="63"/>
                </a:cxn>
                <a:cxn ang="0">
                  <a:pos x="177" y="43"/>
                </a:cxn>
                <a:cxn ang="0">
                  <a:pos x="177" y="33"/>
                </a:cxn>
                <a:cxn ang="0">
                  <a:pos x="177" y="26"/>
                </a:cxn>
                <a:cxn ang="0">
                  <a:pos x="176" y="12"/>
                </a:cxn>
                <a:cxn ang="0">
                  <a:pos x="151" y="10"/>
                </a:cxn>
                <a:cxn ang="0">
                  <a:pos x="133" y="95"/>
                </a:cxn>
                <a:cxn ang="0">
                  <a:pos x="127" y="114"/>
                </a:cxn>
                <a:cxn ang="0">
                  <a:pos x="105" y="115"/>
                </a:cxn>
                <a:cxn ang="0">
                  <a:pos x="101" y="69"/>
                </a:cxn>
                <a:cxn ang="0">
                  <a:pos x="81" y="73"/>
                </a:cxn>
                <a:cxn ang="0">
                  <a:pos x="85" y="66"/>
                </a:cxn>
                <a:cxn ang="0">
                  <a:pos x="62" y="64"/>
                </a:cxn>
                <a:cxn ang="0">
                  <a:pos x="69" y="56"/>
                </a:cxn>
                <a:cxn ang="0">
                  <a:pos x="45" y="55"/>
                </a:cxn>
                <a:cxn ang="0">
                  <a:pos x="54" y="47"/>
                </a:cxn>
                <a:cxn ang="0">
                  <a:pos x="15" y="48"/>
                </a:cxn>
                <a:cxn ang="0">
                  <a:pos x="6" y="54"/>
                </a:cxn>
                <a:cxn ang="0">
                  <a:pos x="8" y="67"/>
                </a:cxn>
                <a:cxn ang="0">
                  <a:pos x="22" y="71"/>
                </a:cxn>
                <a:cxn ang="0">
                  <a:pos x="48" y="65"/>
                </a:cxn>
                <a:cxn ang="0">
                  <a:pos x="61" y="101"/>
                </a:cxn>
                <a:cxn ang="0">
                  <a:pos x="55" y="117"/>
                </a:cxn>
                <a:cxn ang="0">
                  <a:pos x="8" y="117"/>
                </a:cxn>
                <a:cxn ang="0">
                  <a:pos x="8" y="129"/>
                </a:cxn>
                <a:cxn ang="0">
                  <a:pos x="163" y="129"/>
                </a:cxn>
                <a:cxn ang="0">
                  <a:pos x="163" y="117"/>
                </a:cxn>
                <a:cxn ang="0">
                  <a:pos x="141" y="117"/>
                </a:cxn>
                <a:cxn ang="0">
                  <a:pos x="144" y="89"/>
                </a:cxn>
                <a:cxn ang="0">
                  <a:pos x="156" y="14"/>
                </a:cxn>
                <a:cxn ang="0">
                  <a:pos x="168" y="28"/>
                </a:cxn>
              </a:cxnLst>
              <a:rect l="0" t="0" r="r" b="b"/>
              <a:pathLst>
                <a:path w="180" h="129">
                  <a:moveTo>
                    <a:pt x="168" y="28"/>
                  </a:moveTo>
                  <a:cubicBezTo>
                    <a:pt x="165" y="34"/>
                    <a:pt x="164" y="33"/>
                    <a:pt x="162" y="38"/>
                  </a:cubicBezTo>
                  <a:cubicBezTo>
                    <a:pt x="159" y="43"/>
                    <a:pt x="157" y="55"/>
                    <a:pt x="164" y="63"/>
                  </a:cubicBezTo>
                  <a:cubicBezTo>
                    <a:pt x="165" y="52"/>
                    <a:pt x="174" y="47"/>
                    <a:pt x="177" y="43"/>
                  </a:cubicBezTo>
                  <a:cubicBezTo>
                    <a:pt x="180" y="39"/>
                    <a:pt x="179" y="35"/>
                    <a:pt x="177" y="33"/>
                  </a:cubicBezTo>
                  <a:cubicBezTo>
                    <a:pt x="176" y="30"/>
                    <a:pt x="177" y="28"/>
                    <a:pt x="177" y="26"/>
                  </a:cubicBezTo>
                  <a:cubicBezTo>
                    <a:pt x="179" y="20"/>
                    <a:pt x="178" y="16"/>
                    <a:pt x="176" y="12"/>
                  </a:cubicBezTo>
                  <a:cubicBezTo>
                    <a:pt x="174" y="6"/>
                    <a:pt x="162" y="0"/>
                    <a:pt x="151" y="10"/>
                  </a:cubicBezTo>
                  <a:cubicBezTo>
                    <a:pt x="150" y="11"/>
                    <a:pt x="117" y="38"/>
                    <a:pt x="133" y="95"/>
                  </a:cubicBezTo>
                  <a:cubicBezTo>
                    <a:pt x="136" y="104"/>
                    <a:pt x="131" y="111"/>
                    <a:pt x="127" y="114"/>
                  </a:cubicBezTo>
                  <a:cubicBezTo>
                    <a:pt x="122" y="118"/>
                    <a:pt x="113" y="120"/>
                    <a:pt x="105" y="115"/>
                  </a:cubicBezTo>
                  <a:cubicBezTo>
                    <a:pt x="88" y="102"/>
                    <a:pt x="96" y="78"/>
                    <a:pt x="101" y="69"/>
                  </a:cubicBezTo>
                  <a:cubicBezTo>
                    <a:pt x="100" y="70"/>
                    <a:pt x="93" y="73"/>
                    <a:pt x="81" y="73"/>
                  </a:cubicBezTo>
                  <a:cubicBezTo>
                    <a:pt x="82" y="71"/>
                    <a:pt x="85" y="67"/>
                    <a:pt x="85" y="66"/>
                  </a:cubicBezTo>
                  <a:cubicBezTo>
                    <a:pt x="74" y="72"/>
                    <a:pt x="64" y="66"/>
                    <a:pt x="62" y="64"/>
                  </a:cubicBezTo>
                  <a:cubicBezTo>
                    <a:pt x="65" y="62"/>
                    <a:pt x="67" y="61"/>
                    <a:pt x="69" y="56"/>
                  </a:cubicBezTo>
                  <a:cubicBezTo>
                    <a:pt x="66" y="59"/>
                    <a:pt x="54" y="61"/>
                    <a:pt x="45" y="55"/>
                  </a:cubicBezTo>
                  <a:cubicBezTo>
                    <a:pt x="50" y="53"/>
                    <a:pt x="53" y="49"/>
                    <a:pt x="54" y="47"/>
                  </a:cubicBezTo>
                  <a:cubicBezTo>
                    <a:pt x="51" y="48"/>
                    <a:pt x="33" y="52"/>
                    <a:pt x="15" y="48"/>
                  </a:cubicBezTo>
                  <a:cubicBezTo>
                    <a:pt x="8" y="46"/>
                    <a:pt x="6" y="52"/>
                    <a:pt x="6" y="54"/>
                  </a:cubicBezTo>
                  <a:cubicBezTo>
                    <a:pt x="2" y="57"/>
                    <a:pt x="0" y="65"/>
                    <a:pt x="8" y="67"/>
                  </a:cubicBezTo>
                  <a:cubicBezTo>
                    <a:pt x="8" y="70"/>
                    <a:pt x="10" y="77"/>
                    <a:pt x="22" y="71"/>
                  </a:cubicBezTo>
                  <a:cubicBezTo>
                    <a:pt x="30" y="65"/>
                    <a:pt x="42" y="64"/>
                    <a:pt x="48" y="65"/>
                  </a:cubicBezTo>
                  <a:cubicBezTo>
                    <a:pt x="45" y="76"/>
                    <a:pt x="47" y="81"/>
                    <a:pt x="61" y="101"/>
                  </a:cubicBezTo>
                  <a:cubicBezTo>
                    <a:pt x="66" y="108"/>
                    <a:pt x="65" y="117"/>
                    <a:pt x="55" y="117"/>
                  </a:cubicBezTo>
                  <a:cubicBezTo>
                    <a:pt x="53" y="117"/>
                    <a:pt x="8" y="117"/>
                    <a:pt x="8" y="117"/>
                  </a:cubicBezTo>
                  <a:lnTo>
                    <a:pt x="8" y="129"/>
                  </a:lnTo>
                  <a:lnTo>
                    <a:pt x="163" y="129"/>
                  </a:lnTo>
                  <a:lnTo>
                    <a:pt x="163" y="117"/>
                  </a:lnTo>
                  <a:cubicBezTo>
                    <a:pt x="163" y="117"/>
                    <a:pt x="143" y="117"/>
                    <a:pt x="141" y="117"/>
                  </a:cubicBezTo>
                  <a:cubicBezTo>
                    <a:pt x="151" y="109"/>
                    <a:pt x="145" y="93"/>
                    <a:pt x="144" y="89"/>
                  </a:cubicBezTo>
                  <a:cubicBezTo>
                    <a:pt x="129" y="42"/>
                    <a:pt x="150" y="20"/>
                    <a:pt x="156" y="14"/>
                  </a:cubicBezTo>
                  <a:cubicBezTo>
                    <a:pt x="165" y="7"/>
                    <a:pt x="178" y="14"/>
                    <a:pt x="168" y="28"/>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72" name="Freeform 43"/>
            <p:cNvSpPr>
              <a:spLocks noEditPoints="1"/>
            </p:cNvSpPr>
            <p:nvPr/>
          </p:nvSpPr>
          <p:spPr bwMode="auto">
            <a:xfrm>
              <a:off x="5753102" y="685800"/>
              <a:ext cx="933450" cy="1038225"/>
            </a:xfrm>
            <a:custGeom>
              <a:avLst/>
              <a:gdLst/>
              <a:ahLst/>
              <a:cxnLst>
                <a:cxn ang="0">
                  <a:pos x="40" y="13"/>
                </a:cxn>
                <a:cxn ang="0">
                  <a:pos x="43" y="19"/>
                </a:cxn>
                <a:cxn ang="0">
                  <a:pos x="72" y="31"/>
                </a:cxn>
                <a:cxn ang="0">
                  <a:pos x="78" y="20"/>
                </a:cxn>
                <a:cxn ang="0">
                  <a:pos x="63" y="17"/>
                </a:cxn>
                <a:cxn ang="0">
                  <a:pos x="68" y="12"/>
                </a:cxn>
                <a:cxn ang="0">
                  <a:pos x="24" y="15"/>
                </a:cxn>
                <a:cxn ang="0">
                  <a:pos x="23" y="20"/>
                </a:cxn>
                <a:cxn ang="0">
                  <a:pos x="30" y="19"/>
                </a:cxn>
                <a:cxn ang="0">
                  <a:pos x="25" y="32"/>
                </a:cxn>
                <a:cxn ang="0">
                  <a:pos x="46" y="41"/>
                </a:cxn>
                <a:cxn ang="0">
                  <a:pos x="30" y="42"/>
                </a:cxn>
                <a:cxn ang="0">
                  <a:pos x="28" y="50"/>
                </a:cxn>
                <a:cxn ang="0">
                  <a:pos x="51" y="45"/>
                </a:cxn>
                <a:cxn ang="0">
                  <a:pos x="21" y="55"/>
                </a:cxn>
                <a:cxn ang="0">
                  <a:pos x="2" y="56"/>
                </a:cxn>
                <a:cxn ang="0">
                  <a:pos x="14" y="71"/>
                </a:cxn>
                <a:cxn ang="0">
                  <a:pos x="14" y="79"/>
                </a:cxn>
                <a:cxn ang="0">
                  <a:pos x="24" y="78"/>
                </a:cxn>
                <a:cxn ang="0">
                  <a:pos x="8" y="95"/>
                </a:cxn>
                <a:cxn ang="0">
                  <a:pos x="33" y="86"/>
                </a:cxn>
                <a:cxn ang="0">
                  <a:pos x="29" y="95"/>
                </a:cxn>
                <a:cxn ang="0">
                  <a:pos x="45" y="89"/>
                </a:cxn>
                <a:cxn ang="0">
                  <a:pos x="43" y="109"/>
                </a:cxn>
                <a:cxn ang="0">
                  <a:pos x="59" y="80"/>
                </a:cxn>
                <a:cxn ang="0">
                  <a:pos x="63" y="90"/>
                </a:cxn>
                <a:cxn ang="0">
                  <a:pos x="72" y="88"/>
                </a:cxn>
                <a:cxn ang="0">
                  <a:pos x="71" y="69"/>
                </a:cxn>
                <a:cxn ang="0">
                  <a:pos x="74" y="80"/>
                </a:cxn>
                <a:cxn ang="0">
                  <a:pos x="80" y="69"/>
                </a:cxn>
                <a:cxn ang="0">
                  <a:pos x="79" y="52"/>
                </a:cxn>
                <a:cxn ang="0">
                  <a:pos x="86" y="73"/>
                </a:cxn>
              </a:cxnLst>
              <a:rect l="0" t="0" r="r" b="b"/>
              <a:pathLst>
                <a:path w="98" h="109">
                  <a:moveTo>
                    <a:pt x="43" y="19"/>
                  </a:moveTo>
                  <a:cubicBezTo>
                    <a:pt x="43" y="17"/>
                    <a:pt x="41" y="14"/>
                    <a:pt x="40" y="13"/>
                  </a:cubicBezTo>
                  <a:cubicBezTo>
                    <a:pt x="45" y="11"/>
                    <a:pt x="52" y="12"/>
                    <a:pt x="53" y="13"/>
                  </a:cubicBezTo>
                  <a:cubicBezTo>
                    <a:pt x="48" y="14"/>
                    <a:pt x="45" y="16"/>
                    <a:pt x="43" y="19"/>
                  </a:cubicBezTo>
                  <a:close/>
                  <a:moveTo>
                    <a:pt x="79" y="25"/>
                  </a:moveTo>
                  <a:cubicBezTo>
                    <a:pt x="78" y="26"/>
                    <a:pt x="74" y="30"/>
                    <a:pt x="72" y="31"/>
                  </a:cubicBezTo>
                  <a:cubicBezTo>
                    <a:pt x="70" y="31"/>
                    <a:pt x="70" y="30"/>
                    <a:pt x="71" y="29"/>
                  </a:cubicBezTo>
                  <a:cubicBezTo>
                    <a:pt x="75" y="25"/>
                    <a:pt x="77" y="22"/>
                    <a:pt x="78" y="20"/>
                  </a:cubicBezTo>
                  <a:cubicBezTo>
                    <a:pt x="79" y="17"/>
                    <a:pt x="79" y="13"/>
                    <a:pt x="73" y="13"/>
                  </a:cubicBezTo>
                  <a:cubicBezTo>
                    <a:pt x="72" y="14"/>
                    <a:pt x="68" y="14"/>
                    <a:pt x="63" y="17"/>
                  </a:cubicBezTo>
                  <a:cubicBezTo>
                    <a:pt x="62" y="18"/>
                    <a:pt x="62" y="17"/>
                    <a:pt x="63" y="17"/>
                  </a:cubicBezTo>
                  <a:cubicBezTo>
                    <a:pt x="63" y="15"/>
                    <a:pt x="67" y="12"/>
                    <a:pt x="68" y="12"/>
                  </a:cubicBezTo>
                  <a:cubicBezTo>
                    <a:pt x="65" y="10"/>
                    <a:pt x="48" y="0"/>
                    <a:pt x="30" y="12"/>
                  </a:cubicBezTo>
                  <a:cubicBezTo>
                    <a:pt x="27" y="14"/>
                    <a:pt x="25" y="14"/>
                    <a:pt x="24" y="15"/>
                  </a:cubicBezTo>
                  <a:cubicBezTo>
                    <a:pt x="23" y="15"/>
                    <a:pt x="22" y="16"/>
                    <a:pt x="22" y="19"/>
                  </a:cubicBezTo>
                  <a:cubicBezTo>
                    <a:pt x="22" y="20"/>
                    <a:pt x="22" y="20"/>
                    <a:pt x="23" y="20"/>
                  </a:cubicBezTo>
                  <a:cubicBezTo>
                    <a:pt x="25" y="19"/>
                    <a:pt x="27" y="18"/>
                    <a:pt x="29" y="17"/>
                  </a:cubicBezTo>
                  <a:cubicBezTo>
                    <a:pt x="30" y="16"/>
                    <a:pt x="32" y="17"/>
                    <a:pt x="30" y="19"/>
                  </a:cubicBezTo>
                  <a:cubicBezTo>
                    <a:pt x="28" y="20"/>
                    <a:pt x="26" y="22"/>
                    <a:pt x="24" y="23"/>
                  </a:cubicBezTo>
                  <a:cubicBezTo>
                    <a:pt x="24" y="24"/>
                    <a:pt x="21" y="27"/>
                    <a:pt x="25" y="32"/>
                  </a:cubicBezTo>
                  <a:cubicBezTo>
                    <a:pt x="26" y="30"/>
                    <a:pt x="30" y="26"/>
                    <a:pt x="36" y="26"/>
                  </a:cubicBezTo>
                  <a:cubicBezTo>
                    <a:pt x="41" y="27"/>
                    <a:pt x="47" y="33"/>
                    <a:pt x="46" y="41"/>
                  </a:cubicBezTo>
                  <a:cubicBezTo>
                    <a:pt x="46" y="46"/>
                    <a:pt x="41" y="51"/>
                    <a:pt x="35" y="49"/>
                  </a:cubicBezTo>
                  <a:cubicBezTo>
                    <a:pt x="33" y="48"/>
                    <a:pt x="32" y="46"/>
                    <a:pt x="30" y="42"/>
                  </a:cubicBezTo>
                  <a:cubicBezTo>
                    <a:pt x="29" y="43"/>
                    <a:pt x="27" y="45"/>
                    <a:pt x="29" y="48"/>
                  </a:cubicBezTo>
                  <a:cubicBezTo>
                    <a:pt x="29" y="49"/>
                    <a:pt x="29" y="49"/>
                    <a:pt x="28" y="50"/>
                  </a:cubicBezTo>
                  <a:cubicBezTo>
                    <a:pt x="27" y="50"/>
                    <a:pt x="27" y="51"/>
                    <a:pt x="27" y="52"/>
                  </a:cubicBezTo>
                  <a:cubicBezTo>
                    <a:pt x="32" y="61"/>
                    <a:pt x="48" y="57"/>
                    <a:pt x="51" y="45"/>
                  </a:cubicBezTo>
                  <a:cubicBezTo>
                    <a:pt x="51" y="44"/>
                    <a:pt x="52" y="44"/>
                    <a:pt x="52" y="45"/>
                  </a:cubicBezTo>
                  <a:cubicBezTo>
                    <a:pt x="51" y="61"/>
                    <a:pt x="33" y="69"/>
                    <a:pt x="21" y="55"/>
                  </a:cubicBezTo>
                  <a:cubicBezTo>
                    <a:pt x="19" y="54"/>
                    <a:pt x="18" y="54"/>
                    <a:pt x="16" y="54"/>
                  </a:cubicBezTo>
                  <a:cubicBezTo>
                    <a:pt x="14" y="55"/>
                    <a:pt x="6" y="56"/>
                    <a:pt x="2" y="56"/>
                  </a:cubicBezTo>
                  <a:cubicBezTo>
                    <a:pt x="2" y="59"/>
                    <a:pt x="2" y="67"/>
                    <a:pt x="14" y="69"/>
                  </a:cubicBezTo>
                  <a:cubicBezTo>
                    <a:pt x="15" y="70"/>
                    <a:pt x="14" y="71"/>
                    <a:pt x="14" y="71"/>
                  </a:cubicBezTo>
                  <a:cubicBezTo>
                    <a:pt x="8" y="74"/>
                    <a:pt x="4" y="74"/>
                    <a:pt x="0" y="73"/>
                  </a:cubicBezTo>
                  <a:cubicBezTo>
                    <a:pt x="2" y="80"/>
                    <a:pt x="9" y="83"/>
                    <a:pt x="14" y="79"/>
                  </a:cubicBezTo>
                  <a:cubicBezTo>
                    <a:pt x="19" y="76"/>
                    <a:pt x="23" y="76"/>
                    <a:pt x="24" y="77"/>
                  </a:cubicBezTo>
                  <a:cubicBezTo>
                    <a:pt x="25" y="77"/>
                    <a:pt x="25" y="78"/>
                    <a:pt x="24" y="78"/>
                  </a:cubicBezTo>
                  <a:cubicBezTo>
                    <a:pt x="21" y="78"/>
                    <a:pt x="16" y="80"/>
                    <a:pt x="14" y="86"/>
                  </a:cubicBezTo>
                  <a:cubicBezTo>
                    <a:pt x="13" y="92"/>
                    <a:pt x="10" y="94"/>
                    <a:pt x="8" y="95"/>
                  </a:cubicBezTo>
                  <a:cubicBezTo>
                    <a:pt x="11" y="95"/>
                    <a:pt x="19" y="95"/>
                    <a:pt x="23" y="93"/>
                  </a:cubicBezTo>
                  <a:cubicBezTo>
                    <a:pt x="26" y="91"/>
                    <a:pt x="29" y="86"/>
                    <a:pt x="33" y="86"/>
                  </a:cubicBezTo>
                  <a:cubicBezTo>
                    <a:pt x="34" y="86"/>
                    <a:pt x="34" y="86"/>
                    <a:pt x="34" y="87"/>
                  </a:cubicBezTo>
                  <a:cubicBezTo>
                    <a:pt x="33" y="88"/>
                    <a:pt x="30" y="91"/>
                    <a:pt x="29" y="95"/>
                  </a:cubicBezTo>
                  <a:cubicBezTo>
                    <a:pt x="28" y="96"/>
                    <a:pt x="27" y="103"/>
                    <a:pt x="24" y="104"/>
                  </a:cubicBezTo>
                  <a:cubicBezTo>
                    <a:pt x="33" y="108"/>
                    <a:pt x="44" y="102"/>
                    <a:pt x="45" y="89"/>
                  </a:cubicBezTo>
                  <a:cubicBezTo>
                    <a:pt x="45" y="88"/>
                    <a:pt x="46" y="88"/>
                    <a:pt x="47" y="89"/>
                  </a:cubicBezTo>
                  <a:cubicBezTo>
                    <a:pt x="49" y="99"/>
                    <a:pt x="44" y="108"/>
                    <a:pt x="43" y="109"/>
                  </a:cubicBezTo>
                  <a:cubicBezTo>
                    <a:pt x="59" y="107"/>
                    <a:pt x="59" y="96"/>
                    <a:pt x="59" y="94"/>
                  </a:cubicBezTo>
                  <a:cubicBezTo>
                    <a:pt x="59" y="92"/>
                    <a:pt x="56" y="83"/>
                    <a:pt x="59" y="80"/>
                  </a:cubicBezTo>
                  <a:cubicBezTo>
                    <a:pt x="60" y="79"/>
                    <a:pt x="61" y="79"/>
                    <a:pt x="61" y="81"/>
                  </a:cubicBezTo>
                  <a:cubicBezTo>
                    <a:pt x="60" y="83"/>
                    <a:pt x="62" y="87"/>
                    <a:pt x="63" y="90"/>
                  </a:cubicBezTo>
                  <a:cubicBezTo>
                    <a:pt x="66" y="97"/>
                    <a:pt x="63" y="103"/>
                    <a:pt x="60" y="105"/>
                  </a:cubicBezTo>
                  <a:cubicBezTo>
                    <a:pt x="62" y="105"/>
                    <a:pt x="75" y="99"/>
                    <a:pt x="72" y="88"/>
                  </a:cubicBezTo>
                  <a:cubicBezTo>
                    <a:pt x="72" y="86"/>
                    <a:pt x="69" y="81"/>
                    <a:pt x="69" y="76"/>
                  </a:cubicBezTo>
                  <a:cubicBezTo>
                    <a:pt x="69" y="73"/>
                    <a:pt x="70" y="70"/>
                    <a:pt x="71" y="69"/>
                  </a:cubicBezTo>
                  <a:cubicBezTo>
                    <a:pt x="72" y="69"/>
                    <a:pt x="73" y="69"/>
                    <a:pt x="73" y="70"/>
                  </a:cubicBezTo>
                  <a:cubicBezTo>
                    <a:pt x="72" y="72"/>
                    <a:pt x="72" y="76"/>
                    <a:pt x="74" y="80"/>
                  </a:cubicBezTo>
                  <a:cubicBezTo>
                    <a:pt x="75" y="80"/>
                    <a:pt x="77" y="84"/>
                    <a:pt x="77" y="90"/>
                  </a:cubicBezTo>
                  <a:cubicBezTo>
                    <a:pt x="85" y="79"/>
                    <a:pt x="82" y="72"/>
                    <a:pt x="80" y="69"/>
                  </a:cubicBezTo>
                  <a:cubicBezTo>
                    <a:pt x="73" y="59"/>
                    <a:pt x="76" y="53"/>
                    <a:pt x="77" y="52"/>
                  </a:cubicBezTo>
                  <a:cubicBezTo>
                    <a:pt x="77" y="51"/>
                    <a:pt x="78" y="51"/>
                    <a:pt x="79" y="52"/>
                  </a:cubicBezTo>
                  <a:cubicBezTo>
                    <a:pt x="79" y="53"/>
                    <a:pt x="78" y="60"/>
                    <a:pt x="84" y="66"/>
                  </a:cubicBezTo>
                  <a:cubicBezTo>
                    <a:pt x="86" y="69"/>
                    <a:pt x="86" y="72"/>
                    <a:pt x="86" y="73"/>
                  </a:cubicBezTo>
                  <a:cubicBezTo>
                    <a:pt x="98" y="49"/>
                    <a:pt x="81" y="27"/>
                    <a:pt x="79" y="25"/>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cxnSp>
        <p:nvCxnSpPr>
          <p:cNvPr id="35" name="Straight Connector 34"/>
          <p:cNvCxnSpPr/>
          <p:nvPr userDrawn="1"/>
        </p:nvCxnSpPr>
        <p:spPr>
          <a:xfrm flipH="1">
            <a:off x="593725" y="7020000"/>
            <a:ext cx="9507539"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Slide Number Placeholder 5"/>
          <p:cNvSpPr>
            <a:spLocks noGrp="1"/>
          </p:cNvSpPr>
          <p:nvPr>
            <p:ph type="sldNum" sz="quarter" idx="12"/>
          </p:nvPr>
        </p:nvSpPr>
        <p:spPr>
          <a:xfrm>
            <a:off x="9705860" y="7091998"/>
            <a:ext cx="395404" cy="252000"/>
          </a:xfrm>
        </p:spPr>
        <p:txBody>
          <a:bodyPr anchor="ctr" anchorCtr="0"/>
          <a:lstStyle/>
          <a:p>
            <a:fld id="{D00008CF-4DA4-41B7-AB88-89DB4B99F69B}" type="slidenum">
              <a:rPr lang="en-GB" smtClean="0"/>
              <a:pPr/>
              <a:t>‹#›</a:t>
            </a:fld>
            <a:endParaRPr lang="en-GB" dirty="0"/>
          </a:p>
        </p:txBody>
      </p:sp>
      <p:sp>
        <p:nvSpPr>
          <p:cNvPr id="36" name="Footer Placeholder 4"/>
          <p:cNvSpPr>
            <a:spLocks noGrp="1"/>
          </p:cNvSpPr>
          <p:nvPr>
            <p:ph type="ftr" sz="quarter" idx="11"/>
            <p:custDataLst>
              <p:tags r:id="rId1"/>
            </p:custDataLst>
          </p:nvPr>
        </p:nvSpPr>
        <p:spPr>
          <a:xfrm>
            <a:off x="918208" y="7092000"/>
            <a:ext cx="8784000" cy="252000"/>
          </a:xfrm>
        </p:spPr>
        <p:txBody>
          <a:bodyPr anchor="ctr" anchorCtr="0"/>
          <a:lstStyle/>
          <a:p>
            <a:r>
              <a:rPr lang="en-GB" smtClean="0"/>
              <a:t> </a:t>
            </a:r>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7692158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One third column">
    <p:spTree>
      <p:nvGrpSpPr>
        <p:cNvPr id="1" name=""/>
        <p:cNvGrpSpPr/>
        <p:nvPr/>
      </p:nvGrpSpPr>
      <p:grpSpPr>
        <a:xfrm>
          <a:off x="0" y="0"/>
          <a:ext cx="0" cy="0"/>
          <a:chOff x="0" y="0"/>
          <a:chExt cx="0" cy="0"/>
        </a:xfrm>
      </p:grpSpPr>
      <p:sp>
        <p:nvSpPr>
          <p:cNvPr id="30" name="Title 1"/>
          <p:cNvSpPr>
            <a:spLocks noGrp="1"/>
          </p:cNvSpPr>
          <p:nvPr>
            <p:ph type="title"/>
          </p:nvPr>
        </p:nvSpPr>
        <p:spPr>
          <a:xfrm>
            <a:off x="593726" y="431801"/>
            <a:ext cx="9505950" cy="647699"/>
          </a:xfrm>
        </p:spPr>
        <p:txBody>
          <a:bodyPr/>
          <a:lstStyle/>
          <a:p>
            <a:r>
              <a:rPr lang="en-US" dirty="0" smtClean="0"/>
              <a:t>Click to edit Master title style</a:t>
            </a:r>
            <a:endParaRPr lang="en-GB" dirty="0"/>
          </a:p>
        </p:txBody>
      </p:sp>
      <p:cxnSp>
        <p:nvCxnSpPr>
          <p:cNvPr id="31" name="Straight Connector 30"/>
          <p:cNvCxnSpPr/>
          <p:nvPr userDrawn="1"/>
        </p:nvCxnSpPr>
        <p:spPr>
          <a:xfrm flipH="1" flipV="1">
            <a:off x="593725" y="431800"/>
            <a:ext cx="9505951" cy="202"/>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a:xfrm flipH="1" flipV="1">
            <a:off x="594000" y="1079501"/>
            <a:ext cx="9507600"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3" hasCustomPrompt="1"/>
          </p:nvPr>
        </p:nvSpPr>
        <p:spPr>
          <a:xfrm>
            <a:off x="593725" y="1447800"/>
            <a:ext cx="3024188" cy="5321300"/>
          </a:xfrm>
        </p:spPr>
        <p:txBody>
          <a:bodyPr/>
          <a:lstStyle>
            <a:lvl5pPr marL="539750" indent="-284163">
              <a:buFont typeface="Calibri" pitchFamily="34" charset="0"/>
              <a:buChar char="−"/>
              <a:defRPr/>
            </a:lvl5pPr>
            <a:lvl7pPr>
              <a:defRPr/>
            </a:lvl7pPr>
          </a:lstStyle>
          <a:p>
            <a:pPr lvl="0"/>
            <a:r>
              <a:rPr lang="en-GB" dirty="0" smtClean="0"/>
              <a:t>Insert text, table or image</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GB" dirty="0"/>
          </a:p>
        </p:txBody>
      </p:sp>
      <p:sp>
        <p:nvSpPr>
          <p:cNvPr id="32" name="Text Placeholder 3"/>
          <p:cNvSpPr>
            <a:spLocks noGrp="1"/>
          </p:cNvSpPr>
          <p:nvPr>
            <p:ph type="body" sz="quarter" idx="14" hasCustomPrompt="1"/>
          </p:nvPr>
        </p:nvSpPr>
        <p:spPr>
          <a:xfrm>
            <a:off x="3821411" y="1447800"/>
            <a:ext cx="6278264" cy="5321300"/>
          </a:xfrm>
        </p:spPr>
        <p:txBody>
          <a:bodyPr/>
          <a:lstStyle>
            <a:lvl5pPr marL="539750" indent="-284163">
              <a:buFont typeface="Calibri" pitchFamily="34" charset="0"/>
              <a:buChar char="−"/>
              <a:defRPr/>
            </a:lvl5pPr>
            <a:lvl7pPr>
              <a:defRPr/>
            </a:lvl7pPr>
          </a:lstStyle>
          <a:p>
            <a:pPr lvl="0"/>
            <a:r>
              <a:rPr lang="en-GB" dirty="0" smtClean="0"/>
              <a:t>Insert text, table or image</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GB" dirty="0"/>
          </a:p>
        </p:txBody>
      </p:sp>
      <p:grpSp>
        <p:nvGrpSpPr>
          <p:cNvPr id="51" name="Group 61"/>
          <p:cNvGrpSpPr>
            <a:grpSpLocks noChangeAspect="1"/>
          </p:cNvGrpSpPr>
          <p:nvPr userDrawn="1"/>
        </p:nvGrpSpPr>
        <p:grpSpPr>
          <a:xfrm>
            <a:off x="610084" y="7094666"/>
            <a:ext cx="187351" cy="216000"/>
            <a:chOff x="5219702" y="685800"/>
            <a:chExt cx="1824037" cy="2058988"/>
          </a:xfrm>
        </p:grpSpPr>
        <p:sp>
          <p:nvSpPr>
            <p:cNvPr id="52" name="AutoShape 25"/>
            <p:cNvSpPr>
              <a:spLocks noChangeAspect="1" noChangeArrowheads="1" noTextEdit="1"/>
            </p:cNvSpPr>
            <p:nvPr/>
          </p:nvSpPr>
          <p:spPr bwMode="auto">
            <a:xfrm>
              <a:off x="5238752" y="714375"/>
              <a:ext cx="1804987" cy="20304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3" name="Freeform 27"/>
            <p:cNvSpPr>
              <a:spLocks/>
            </p:cNvSpPr>
            <p:nvPr/>
          </p:nvSpPr>
          <p:spPr bwMode="auto">
            <a:xfrm>
              <a:off x="5448302" y="2428875"/>
              <a:ext cx="114300" cy="295275"/>
            </a:xfrm>
            <a:custGeom>
              <a:avLst/>
              <a:gdLst/>
              <a:ahLst/>
              <a:cxnLst>
                <a:cxn ang="0">
                  <a:pos x="9" y="27"/>
                </a:cxn>
                <a:cxn ang="0">
                  <a:pos x="9" y="0"/>
                </a:cxn>
                <a:cxn ang="0">
                  <a:pos x="0" y="5"/>
                </a:cxn>
                <a:cxn ang="0">
                  <a:pos x="3" y="6"/>
                </a:cxn>
                <a:cxn ang="0">
                  <a:pos x="3" y="27"/>
                </a:cxn>
                <a:cxn ang="0">
                  <a:pos x="1" y="31"/>
                </a:cxn>
                <a:cxn ang="0">
                  <a:pos x="12" y="31"/>
                </a:cxn>
                <a:cxn ang="0">
                  <a:pos x="9" y="27"/>
                </a:cxn>
              </a:cxnLst>
              <a:rect l="0" t="0" r="r" b="b"/>
              <a:pathLst>
                <a:path w="12" h="31">
                  <a:moveTo>
                    <a:pt x="9" y="27"/>
                  </a:moveTo>
                  <a:lnTo>
                    <a:pt x="9" y="0"/>
                  </a:lnTo>
                  <a:cubicBezTo>
                    <a:pt x="7" y="3"/>
                    <a:pt x="4" y="4"/>
                    <a:pt x="0" y="5"/>
                  </a:cubicBezTo>
                  <a:lnTo>
                    <a:pt x="3" y="6"/>
                  </a:lnTo>
                  <a:lnTo>
                    <a:pt x="3" y="27"/>
                  </a:lnTo>
                  <a:cubicBezTo>
                    <a:pt x="3" y="30"/>
                    <a:pt x="2" y="30"/>
                    <a:pt x="1" y="31"/>
                  </a:cubicBezTo>
                  <a:lnTo>
                    <a:pt x="12" y="31"/>
                  </a:lnTo>
                  <a:cubicBezTo>
                    <a:pt x="11" y="30"/>
                    <a:pt x="9" y="30"/>
                    <a:pt x="9" y="27"/>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6" name="Freeform 28"/>
            <p:cNvSpPr>
              <a:spLocks/>
            </p:cNvSpPr>
            <p:nvPr/>
          </p:nvSpPr>
          <p:spPr bwMode="auto">
            <a:xfrm>
              <a:off x="6591302" y="2428875"/>
              <a:ext cx="209550" cy="304800"/>
            </a:xfrm>
            <a:custGeom>
              <a:avLst/>
              <a:gdLst/>
              <a:ahLst/>
              <a:cxnLst>
                <a:cxn ang="0">
                  <a:pos x="9" y="10"/>
                </a:cxn>
                <a:cxn ang="0">
                  <a:pos x="8" y="10"/>
                </a:cxn>
                <a:cxn ang="0">
                  <a:pos x="8" y="5"/>
                </a:cxn>
                <a:cxn ang="0">
                  <a:pos x="9" y="5"/>
                </a:cxn>
                <a:cxn ang="0">
                  <a:pos x="16" y="4"/>
                </a:cxn>
                <a:cxn ang="0">
                  <a:pos x="21" y="6"/>
                </a:cxn>
                <a:cxn ang="0">
                  <a:pos x="21" y="0"/>
                </a:cxn>
                <a:cxn ang="0">
                  <a:pos x="18" y="0"/>
                </a:cxn>
                <a:cxn ang="0">
                  <a:pos x="3" y="0"/>
                </a:cxn>
                <a:cxn ang="0">
                  <a:pos x="3" y="15"/>
                </a:cxn>
                <a:cxn ang="0">
                  <a:pos x="6" y="15"/>
                </a:cxn>
                <a:cxn ang="0">
                  <a:pos x="14" y="17"/>
                </a:cxn>
                <a:cxn ang="0">
                  <a:pos x="16" y="22"/>
                </a:cxn>
                <a:cxn ang="0">
                  <a:pos x="8" y="28"/>
                </a:cxn>
                <a:cxn ang="0">
                  <a:pos x="2" y="26"/>
                </a:cxn>
                <a:cxn ang="0">
                  <a:pos x="0" y="30"/>
                </a:cxn>
                <a:cxn ang="0">
                  <a:pos x="9" y="32"/>
                </a:cxn>
                <a:cxn ang="0">
                  <a:pos x="22" y="21"/>
                </a:cxn>
                <a:cxn ang="0">
                  <a:pos x="19" y="14"/>
                </a:cxn>
                <a:cxn ang="0">
                  <a:pos x="9" y="10"/>
                </a:cxn>
              </a:cxnLst>
              <a:rect l="0" t="0" r="r" b="b"/>
              <a:pathLst>
                <a:path w="22" h="32">
                  <a:moveTo>
                    <a:pt x="9" y="10"/>
                  </a:moveTo>
                  <a:lnTo>
                    <a:pt x="8" y="10"/>
                  </a:lnTo>
                  <a:lnTo>
                    <a:pt x="8" y="5"/>
                  </a:lnTo>
                  <a:lnTo>
                    <a:pt x="9" y="5"/>
                  </a:lnTo>
                  <a:cubicBezTo>
                    <a:pt x="11" y="4"/>
                    <a:pt x="16" y="4"/>
                    <a:pt x="16" y="4"/>
                  </a:cubicBezTo>
                  <a:cubicBezTo>
                    <a:pt x="19" y="4"/>
                    <a:pt x="20" y="5"/>
                    <a:pt x="21" y="6"/>
                  </a:cubicBezTo>
                  <a:lnTo>
                    <a:pt x="21" y="0"/>
                  </a:lnTo>
                  <a:cubicBezTo>
                    <a:pt x="20" y="0"/>
                    <a:pt x="19" y="0"/>
                    <a:pt x="18" y="0"/>
                  </a:cubicBezTo>
                  <a:lnTo>
                    <a:pt x="3" y="0"/>
                  </a:lnTo>
                  <a:lnTo>
                    <a:pt x="3" y="15"/>
                  </a:lnTo>
                  <a:cubicBezTo>
                    <a:pt x="4" y="15"/>
                    <a:pt x="5" y="15"/>
                    <a:pt x="6" y="15"/>
                  </a:cubicBezTo>
                  <a:cubicBezTo>
                    <a:pt x="10" y="14"/>
                    <a:pt x="12" y="15"/>
                    <a:pt x="14" y="17"/>
                  </a:cubicBezTo>
                  <a:cubicBezTo>
                    <a:pt x="15" y="18"/>
                    <a:pt x="16" y="19"/>
                    <a:pt x="16" y="22"/>
                  </a:cubicBezTo>
                  <a:cubicBezTo>
                    <a:pt x="16" y="27"/>
                    <a:pt x="12" y="28"/>
                    <a:pt x="8" y="28"/>
                  </a:cubicBezTo>
                  <a:cubicBezTo>
                    <a:pt x="6" y="28"/>
                    <a:pt x="4" y="27"/>
                    <a:pt x="2" y="26"/>
                  </a:cubicBezTo>
                  <a:lnTo>
                    <a:pt x="0" y="30"/>
                  </a:lnTo>
                  <a:cubicBezTo>
                    <a:pt x="3" y="31"/>
                    <a:pt x="5" y="32"/>
                    <a:pt x="9" y="32"/>
                  </a:cubicBezTo>
                  <a:cubicBezTo>
                    <a:pt x="19" y="32"/>
                    <a:pt x="22" y="26"/>
                    <a:pt x="22" y="21"/>
                  </a:cubicBezTo>
                  <a:cubicBezTo>
                    <a:pt x="22" y="20"/>
                    <a:pt x="22" y="17"/>
                    <a:pt x="19" y="14"/>
                  </a:cubicBezTo>
                  <a:cubicBezTo>
                    <a:pt x="17" y="11"/>
                    <a:pt x="13" y="10"/>
                    <a:pt x="9" y="10"/>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7" name="Freeform 29"/>
            <p:cNvSpPr>
              <a:spLocks noEditPoints="1"/>
            </p:cNvSpPr>
            <p:nvPr/>
          </p:nvSpPr>
          <p:spPr bwMode="auto">
            <a:xfrm>
              <a:off x="5762627" y="2428875"/>
              <a:ext cx="219075" cy="304800"/>
            </a:xfrm>
            <a:custGeom>
              <a:avLst/>
              <a:gdLst/>
              <a:ahLst/>
              <a:cxnLst>
                <a:cxn ang="0">
                  <a:pos x="12" y="28"/>
                </a:cxn>
                <a:cxn ang="0">
                  <a:pos x="6" y="22"/>
                </a:cxn>
                <a:cxn ang="0">
                  <a:pos x="9" y="17"/>
                </a:cxn>
                <a:cxn ang="0">
                  <a:pos x="10" y="18"/>
                </a:cxn>
                <a:cxn ang="0">
                  <a:pos x="17" y="23"/>
                </a:cxn>
                <a:cxn ang="0">
                  <a:pos x="12" y="28"/>
                </a:cxn>
                <a:cxn ang="0">
                  <a:pos x="12" y="4"/>
                </a:cxn>
                <a:cxn ang="0">
                  <a:pos x="16" y="9"/>
                </a:cxn>
                <a:cxn ang="0">
                  <a:pos x="14" y="13"/>
                </a:cxn>
                <a:cxn ang="0">
                  <a:pos x="13" y="13"/>
                </a:cxn>
                <a:cxn ang="0">
                  <a:pos x="13" y="13"/>
                </a:cxn>
                <a:cxn ang="0">
                  <a:pos x="7" y="8"/>
                </a:cxn>
                <a:cxn ang="0">
                  <a:pos x="12" y="4"/>
                </a:cxn>
                <a:cxn ang="0">
                  <a:pos x="18" y="15"/>
                </a:cxn>
                <a:cxn ang="0">
                  <a:pos x="17" y="15"/>
                </a:cxn>
                <a:cxn ang="0">
                  <a:pos x="18" y="14"/>
                </a:cxn>
                <a:cxn ang="0">
                  <a:pos x="22" y="8"/>
                </a:cxn>
                <a:cxn ang="0">
                  <a:pos x="12" y="0"/>
                </a:cxn>
                <a:cxn ang="0">
                  <a:pos x="1" y="8"/>
                </a:cxn>
                <a:cxn ang="0">
                  <a:pos x="5" y="15"/>
                </a:cxn>
                <a:cxn ang="0">
                  <a:pos x="6" y="15"/>
                </a:cxn>
                <a:cxn ang="0">
                  <a:pos x="5" y="16"/>
                </a:cxn>
                <a:cxn ang="0">
                  <a:pos x="0" y="23"/>
                </a:cxn>
                <a:cxn ang="0">
                  <a:pos x="11" y="32"/>
                </a:cxn>
                <a:cxn ang="0">
                  <a:pos x="23" y="23"/>
                </a:cxn>
                <a:cxn ang="0">
                  <a:pos x="18" y="15"/>
                </a:cxn>
              </a:cxnLst>
              <a:rect l="0" t="0" r="r" b="b"/>
              <a:pathLst>
                <a:path w="23" h="32">
                  <a:moveTo>
                    <a:pt x="12" y="28"/>
                  </a:moveTo>
                  <a:cubicBezTo>
                    <a:pt x="9" y="28"/>
                    <a:pt x="6" y="26"/>
                    <a:pt x="6" y="22"/>
                  </a:cubicBezTo>
                  <a:cubicBezTo>
                    <a:pt x="6" y="20"/>
                    <a:pt x="8" y="18"/>
                    <a:pt x="9" y="17"/>
                  </a:cubicBezTo>
                  <a:lnTo>
                    <a:pt x="10" y="18"/>
                  </a:lnTo>
                  <a:cubicBezTo>
                    <a:pt x="13" y="18"/>
                    <a:pt x="17" y="20"/>
                    <a:pt x="17" y="23"/>
                  </a:cubicBezTo>
                  <a:cubicBezTo>
                    <a:pt x="17" y="26"/>
                    <a:pt x="15" y="28"/>
                    <a:pt x="12" y="28"/>
                  </a:cubicBezTo>
                  <a:close/>
                  <a:moveTo>
                    <a:pt x="12" y="4"/>
                  </a:moveTo>
                  <a:cubicBezTo>
                    <a:pt x="14" y="4"/>
                    <a:pt x="16" y="6"/>
                    <a:pt x="16" y="9"/>
                  </a:cubicBezTo>
                  <a:cubicBezTo>
                    <a:pt x="16" y="11"/>
                    <a:pt x="15" y="12"/>
                    <a:pt x="14" y="13"/>
                  </a:cubicBezTo>
                  <a:lnTo>
                    <a:pt x="13" y="13"/>
                  </a:lnTo>
                  <a:lnTo>
                    <a:pt x="13" y="13"/>
                  </a:lnTo>
                  <a:cubicBezTo>
                    <a:pt x="10" y="12"/>
                    <a:pt x="7" y="11"/>
                    <a:pt x="7" y="8"/>
                  </a:cubicBezTo>
                  <a:cubicBezTo>
                    <a:pt x="7" y="6"/>
                    <a:pt x="9" y="4"/>
                    <a:pt x="12" y="4"/>
                  </a:cubicBezTo>
                  <a:close/>
                  <a:moveTo>
                    <a:pt x="18" y="15"/>
                  </a:moveTo>
                  <a:lnTo>
                    <a:pt x="17" y="15"/>
                  </a:lnTo>
                  <a:lnTo>
                    <a:pt x="18" y="14"/>
                  </a:lnTo>
                  <a:cubicBezTo>
                    <a:pt x="20" y="13"/>
                    <a:pt x="22" y="12"/>
                    <a:pt x="22" y="8"/>
                  </a:cubicBezTo>
                  <a:cubicBezTo>
                    <a:pt x="22" y="4"/>
                    <a:pt x="19" y="0"/>
                    <a:pt x="12" y="0"/>
                  </a:cubicBezTo>
                  <a:cubicBezTo>
                    <a:pt x="6" y="0"/>
                    <a:pt x="1" y="3"/>
                    <a:pt x="1" y="8"/>
                  </a:cubicBezTo>
                  <a:cubicBezTo>
                    <a:pt x="1" y="12"/>
                    <a:pt x="3" y="13"/>
                    <a:pt x="5" y="15"/>
                  </a:cubicBezTo>
                  <a:lnTo>
                    <a:pt x="6" y="15"/>
                  </a:lnTo>
                  <a:lnTo>
                    <a:pt x="5" y="16"/>
                  </a:lnTo>
                  <a:cubicBezTo>
                    <a:pt x="1" y="18"/>
                    <a:pt x="0" y="20"/>
                    <a:pt x="0" y="23"/>
                  </a:cubicBezTo>
                  <a:cubicBezTo>
                    <a:pt x="0" y="28"/>
                    <a:pt x="4" y="32"/>
                    <a:pt x="11" y="32"/>
                  </a:cubicBezTo>
                  <a:cubicBezTo>
                    <a:pt x="19" y="32"/>
                    <a:pt x="23" y="28"/>
                    <a:pt x="23" y="23"/>
                  </a:cubicBezTo>
                  <a:cubicBezTo>
                    <a:pt x="23" y="19"/>
                    <a:pt x="22" y="17"/>
                    <a:pt x="18" y="15"/>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8" name="Freeform 30"/>
            <p:cNvSpPr>
              <a:spLocks noEditPoints="1"/>
            </p:cNvSpPr>
            <p:nvPr/>
          </p:nvSpPr>
          <p:spPr bwMode="auto">
            <a:xfrm>
              <a:off x="6181727" y="2428875"/>
              <a:ext cx="228600" cy="304800"/>
            </a:xfrm>
            <a:custGeom>
              <a:avLst/>
              <a:gdLst/>
              <a:ahLst/>
              <a:cxnLst>
                <a:cxn ang="0">
                  <a:pos x="12" y="27"/>
                </a:cxn>
                <a:cxn ang="0">
                  <a:pos x="7" y="16"/>
                </a:cxn>
                <a:cxn ang="0">
                  <a:pos x="12" y="4"/>
                </a:cxn>
                <a:cxn ang="0">
                  <a:pos x="17" y="17"/>
                </a:cxn>
                <a:cxn ang="0">
                  <a:pos x="12" y="27"/>
                </a:cxn>
                <a:cxn ang="0">
                  <a:pos x="12" y="0"/>
                </a:cxn>
                <a:cxn ang="0">
                  <a:pos x="0" y="16"/>
                </a:cxn>
                <a:cxn ang="0">
                  <a:pos x="12" y="32"/>
                </a:cxn>
                <a:cxn ang="0">
                  <a:pos x="24" y="16"/>
                </a:cxn>
                <a:cxn ang="0">
                  <a:pos x="12" y="0"/>
                </a:cxn>
              </a:cxnLst>
              <a:rect l="0" t="0" r="r" b="b"/>
              <a:pathLst>
                <a:path w="24" h="32">
                  <a:moveTo>
                    <a:pt x="12" y="27"/>
                  </a:moveTo>
                  <a:cubicBezTo>
                    <a:pt x="8" y="27"/>
                    <a:pt x="7" y="23"/>
                    <a:pt x="7" y="16"/>
                  </a:cubicBezTo>
                  <a:cubicBezTo>
                    <a:pt x="7" y="11"/>
                    <a:pt x="7" y="4"/>
                    <a:pt x="12" y="4"/>
                  </a:cubicBezTo>
                  <a:cubicBezTo>
                    <a:pt x="16" y="4"/>
                    <a:pt x="17" y="10"/>
                    <a:pt x="17" y="17"/>
                  </a:cubicBezTo>
                  <a:cubicBezTo>
                    <a:pt x="17" y="21"/>
                    <a:pt x="17" y="27"/>
                    <a:pt x="12" y="27"/>
                  </a:cubicBezTo>
                  <a:close/>
                  <a:moveTo>
                    <a:pt x="12" y="0"/>
                  </a:moveTo>
                  <a:cubicBezTo>
                    <a:pt x="5" y="0"/>
                    <a:pt x="0" y="6"/>
                    <a:pt x="0" y="16"/>
                  </a:cubicBezTo>
                  <a:cubicBezTo>
                    <a:pt x="0" y="26"/>
                    <a:pt x="4" y="32"/>
                    <a:pt x="12" y="32"/>
                  </a:cubicBezTo>
                  <a:cubicBezTo>
                    <a:pt x="20" y="32"/>
                    <a:pt x="24" y="26"/>
                    <a:pt x="24" y="16"/>
                  </a:cubicBezTo>
                  <a:cubicBezTo>
                    <a:pt x="24" y="6"/>
                    <a:pt x="20" y="0"/>
                    <a:pt x="12" y="0"/>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9" name="Freeform 31"/>
            <p:cNvSpPr>
              <a:spLocks/>
            </p:cNvSpPr>
            <p:nvPr/>
          </p:nvSpPr>
          <p:spPr bwMode="auto">
            <a:xfrm>
              <a:off x="5305427" y="1000125"/>
              <a:ext cx="123825" cy="85725"/>
            </a:xfrm>
            <a:custGeom>
              <a:avLst/>
              <a:gdLst/>
              <a:ahLst/>
              <a:cxnLst>
                <a:cxn ang="0">
                  <a:pos x="7" y="8"/>
                </a:cxn>
                <a:cxn ang="0">
                  <a:pos x="13" y="5"/>
                </a:cxn>
                <a:cxn ang="0">
                  <a:pos x="0" y="9"/>
                </a:cxn>
                <a:cxn ang="0">
                  <a:pos x="7" y="8"/>
                </a:cxn>
              </a:cxnLst>
              <a:rect l="0" t="0" r="r" b="b"/>
              <a:pathLst>
                <a:path w="13" h="9">
                  <a:moveTo>
                    <a:pt x="7" y="8"/>
                  </a:moveTo>
                  <a:cubicBezTo>
                    <a:pt x="10" y="6"/>
                    <a:pt x="11" y="5"/>
                    <a:pt x="13" y="5"/>
                  </a:cubicBezTo>
                  <a:cubicBezTo>
                    <a:pt x="12" y="4"/>
                    <a:pt x="3" y="0"/>
                    <a:pt x="0" y="9"/>
                  </a:cubicBezTo>
                  <a:cubicBezTo>
                    <a:pt x="3" y="6"/>
                    <a:pt x="7" y="8"/>
                    <a:pt x="7" y="8"/>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0" name="Freeform 32"/>
            <p:cNvSpPr>
              <a:spLocks/>
            </p:cNvSpPr>
            <p:nvPr/>
          </p:nvSpPr>
          <p:spPr bwMode="auto">
            <a:xfrm>
              <a:off x="5248277" y="1104900"/>
              <a:ext cx="104775" cy="85725"/>
            </a:xfrm>
            <a:custGeom>
              <a:avLst/>
              <a:gdLst/>
              <a:ahLst/>
              <a:cxnLst>
                <a:cxn ang="0">
                  <a:pos x="11" y="0"/>
                </a:cxn>
                <a:cxn ang="0">
                  <a:pos x="0" y="6"/>
                </a:cxn>
                <a:cxn ang="0">
                  <a:pos x="0" y="9"/>
                </a:cxn>
                <a:cxn ang="0">
                  <a:pos x="8" y="5"/>
                </a:cxn>
                <a:cxn ang="0">
                  <a:pos x="11" y="0"/>
                </a:cxn>
              </a:cxnLst>
              <a:rect l="0" t="0" r="r" b="b"/>
              <a:pathLst>
                <a:path w="11" h="9">
                  <a:moveTo>
                    <a:pt x="11" y="0"/>
                  </a:moveTo>
                  <a:cubicBezTo>
                    <a:pt x="6" y="0"/>
                    <a:pt x="1" y="1"/>
                    <a:pt x="0" y="6"/>
                  </a:cubicBezTo>
                  <a:lnTo>
                    <a:pt x="0" y="9"/>
                  </a:lnTo>
                  <a:cubicBezTo>
                    <a:pt x="2" y="4"/>
                    <a:pt x="7" y="5"/>
                    <a:pt x="8" y="5"/>
                  </a:cubicBezTo>
                  <a:cubicBezTo>
                    <a:pt x="9" y="2"/>
                    <a:pt x="10" y="0"/>
                    <a:pt x="11" y="0"/>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1" name="Freeform 33"/>
            <p:cNvSpPr>
              <a:spLocks/>
            </p:cNvSpPr>
            <p:nvPr/>
          </p:nvSpPr>
          <p:spPr bwMode="auto">
            <a:xfrm>
              <a:off x="5238752" y="1181100"/>
              <a:ext cx="85725" cy="95250"/>
            </a:xfrm>
            <a:custGeom>
              <a:avLst/>
              <a:gdLst/>
              <a:ahLst/>
              <a:cxnLst>
                <a:cxn ang="0">
                  <a:pos x="9" y="5"/>
                </a:cxn>
                <a:cxn ang="0">
                  <a:pos x="8" y="0"/>
                </a:cxn>
                <a:cxn ang="0">
                  <a:pos x="4" y="10"/>
                </a:cxn>
                <a:cxn ang="0">
                  <a:pos x="9" y="5"/>
                </a:cxn>
              </a:cxnLst>
              <a:rect l="0" t="0" r="r" b="b"/>
              <a:pathLst>
                <a:path w="9" h="10">
                  <a:moveTo>
                    <a:pt x="9" y="5"/>
                  </a:moveTo>
                  <a:cubicBezTo>
                    <a:pt x="8" y="4"/>
                    <a:pt x="8" y="2"/>
                    <a:pt x="8" y="0"/>
                  </a:cubicBezTo>
                  <a:cubicBezTo>
                    <a:pt x="7" y="1"/>
                    <a:pt x="0" y="4"/>
                    <a:pt x="4" y="10"/>
                  </a:cubicBezTo>
                  <a:cubicBezTo>
                    <a:pt x="3" y="7"/>
                    <a:pt x="8" y="5"/>
                    <a:pt x="9" y="5"/>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2" name="Freeform 34"/>
            <p:cNvSpPr>
              <a:spLocks/>
            </p:cNvSpPr>
            <p:nvPr/>
          </p:nvSpPr>
          <p:spPr bwMode="auto">
            <a:xfrm>
              <a:off x="5276852" y="1257300"/>
              <a:ext cx="76200" cy="104775"/>
            </a:xfrm>
            <a:custGeom>
              <a:avLst/>
              <a:gdLst/>
              <a:ahLst/>
              <a:cxnLst>
                <a:cxn ang="0">
                  <a:pos x="6" y="0"/>
                </a:cxn>
                <a:cxn ang="0">
                  <a:pos x="8" y="5"/>
                </a:cxn>
                <a:cxn ang="0">
                  <a:pos x="7" y="11"/>
                </a:cxn>
                <a:cxn ang="0">
                  <a:pos x="6" y="0"/>
                </a:cxn>
              </a:cxnLst>
              <a:rect l="0" t="0" r="r" b="b"/>
              <a:pathLst>
                <a:path w="8" h="11">
                  <a:moveTo>
                    <a:pt x="6" y="0"/>
                  </a:moveTo>
                  <a:cubicBezTo>
                    <a:pt x="6" y="3"/>
                    <a:pt x="8" y="5"/>
                    <a:pt x="8" y="5"/>
                  </a:cubicBezTo>
                  <a:cubicBezTo>
                    <a:pt x="8" y="5"/>
                    <a:pt x="4" y="7"/>
                    <a:pt x="7" y="11"/>
                  </a:cubicBezTo>
                  <a:cubicBezTo>
                    <a:pt x="0" y="7"/>
                    <a:pt x="5" y="1"/>
                    <a:pt x="6" y="0"/>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3" name="Freeform 35"/>
            <p:cNvSpPr>
              <a:spLocks/>
            </p:cNvSpPr>
            <p:nvPr/>
          </p:nvSpPr>
          <p:spPr bwMode="auto">
            <a:xfrm>
              <a:off x="5324477" y="1038225"/>
              <a:ext cx="476250" cy="419100"/>
            </a:xfrm>
            <a:custGeom>
              <a:avLst/>
              <a:gdLst/>
              <a:ahLst/>
              <a:cxnLst>
                <a:cxn ang="0">
                  <a:pos x="26" y="32"/>
                </a:cxn>
                <a:cxn ang="0">
                  <a:pos x="45" y="44"/>
                </a:cxn>
                <a:cxn ang="0">
                  <a:pos x="40" y="31"/>
                </a:cxn>
                <a:cxn ang="0">
                  <a:pos x="50" y="33"/>
                </a:cxn>
                <a:cxn ang="0">
                  <a:pos x="42" y="18"/>
                </a:cxn>
                <a:cxn ang="0">
                  <a:pos x="23" y="7"/>
                </a:cxn>
                <a:cxn ang="0">
                  <a:pos x="7" y="9"/>
                </a:cxn>
                <a:cxn ang="0">
                  <a:pos x="4" y="19"/>
                </a:cxn>
                <a:cxn ang="0">
                  <a:pos x="13" y="28"/>
                </a:cxn>
                <a:cxn ang="0">
                  <a:pos x="26" y="32"/>
                </a:cxn>
              </a:cxnLst>
              <a:rect l="0" t="0" r="r" b="b"/>
              <a:pathLst>
                <a:path w="50" h="44">
                  <a:moveTo>
                    <a:pt x="26" y="32"/>
                  </a:moveTo>
                  <a:cubicBezTo>
                    <a:pt x="32" y="39"/>
                    <a:pt x="38" y="41"/>
                    <a:pt x="45" y="44"/>
                  </a:cubicBezTo>
                  <a:cubicBezTo>
                    <a:pt x="41" y="41"/>
                    <a:pt x="40" y="35"/>
                    <a:pt x="40" y="31"/>
                  </a:cubicBezTo>
                  <a:cubicBezTo>
                    <a:pt x="42" y="32"/>
                    <a:pt x="46" y="33"/>
                    <a:pt x="50" y="33"/>
                  </a:cubicBezTo>
                  <a:cubicBezTo>
                    <a:pt x="44" y="29"/>
                    <a:pt x="42" y="24"/>
                    <a:pt x="42" y="18"/>
                  </a:cubicBezTo>
                  <a:cubicBezTo>
                    <a:pt x="37" y="16"/>
                    <a:pt x="34" y="16"/>
                    <a:pt x="23" y="7"/>
                  </a:cubicBezTo>
                  <a:cubicBezTo>
                    <a:pt x="14" y="0"/>
                    <a:pt x="7" y="5"/>
                    <a:pt x="7" y="9"/>
                  </a:cubicBezTo>
                  <a:cubicBezTo>
                    <a:pt x="6" y="10"/>
                    <a:pt x="0" y="13"/>
                    <a:pt x="4" y="19"/>
                  </a:cubicBezTo>
                  <a:cubicBezTo>
                    <a:pt x="4" y="22"/>
                    <a:pt x="5" y="29"/>
                    <a:pt x="13" y="28"/>
                  </a:cubicBezTo>
                  <a:cubicBezTo>
                    <a:pt x="15" y="28"/>
                    <a:pt x="21" y="25"/>
                    <a:pt x="26" y="32"/>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4" name="Freeform 36"/>
            <p:cNvSpPr>
              <a:spLocks/>
            </p:cNvSpPr>
            <p:nvPr/>
          </p:nvSpPr>
          <p:spPr bwMode="auto">
            <a:xfrm>
              <a:off x="5257802" y="1533525"/>
              <a:ext cx="123825" cy="85725"/>
            </a:xfrm>
            <a:custGeom>
              <a:avLst/>
              <a:gdLst/>
              <a:ahLst/>
              <a:cxnLst>
                <a:cxn ang="0">
                  <a:pos x="9" y="5"/>
                </a:cxn>
                <a:cxn ang="0">
                  <a:pos x="13" y="0"/>
                </a:cxn>
                <a:cxn ang="0">
                  <a:pos x="2" y="9"/>
                </a:cxn>
                <a:cxn ang="0">
                  <a:pos x="9" y="5"/>
                </a:cxn>
              </a:cxnLst>
              <a:rect l="0" t="0" r="r" b="b"/>
              <a:pathLst>
                <a:path w="13" h="9">
                  <a:moveTo>
                    <a:pt x="9" y="5"/>
                  </a:moveTo>
                  <a:cubicBezTo>
                    <a:pt x="10" y="4"/>
                    <a:pt x="10" y="1"/>
                    <a:pt x="13" y="0"/>
                  </a:cubicBezTo>
                  <a:cubicBezTo>
                    <a:pt x="12" y="0"/>
                    <a:pt x="0" y="0"/>
                    <a:pt x="2" y="9"/>
                  </a:cubicBezTo>
                  <a:cubicBezTo>
                    <a:pt x="3" y="4"/>
                    <a:pt x="8" y="5"/>
                    <a:pt x="9" y="5"/>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5" name="Freeform 37"/>
            <p:cNvSpPr>
              <a:spLocks/>
            </p:cNvSpPr>
            <p:nvPr/>
          </p:nvSpPr>
          <p:spPr bwMode="auto">
            <a:xfrm>
              <a:off x="5219702" y="1619250"/>
              <a:ext cx="104775" cy="114300"/>
            </a:xfrm>
            <a:custGeom>
              <a:avLst/>
              <a:gdLst/>
              <a:ahLst/>
              <a:cxnLst>
                <a:cxn ang="0">
                  <a:pos x="11" y="6"/>
                </a:cxn>
                <a:cxn ang="0">
                  <a:pos x="11" y="0"/>
                </a:cxn>
                <a:cxn ang="0">
                  <a:pos x="5" y="12"/>
                </a:cxn>
                <a:cxn ang="0">
                  <a:pos x="11" y="6"/>
                </a:cxn>
              </a:cxnLst>
              <a:rect l="0" t="0" r="r" b="b"/>
              <a:pathLst>
                <a:path w="11" h="12">
                  <a:moveTo>
                    <a:pt x="11" y="6"/>
                  </a:moveTo>
                  <a:cubicBezTo>
                    <a:pt x="10" y="5"/>
                    <a:pt x="10" y="3"/>
                    <a:pt x="11" y="0"/>
                  </a:cubicBezTo>
                  <a:cubicBezTo>
                    <a:pt x="9" y="1"/>
                    <a:pt x="0" y="5"/>
                    <a:pt x="5" y="12"/>
                  </a:cubicBezTo>
                  <a:cubicBezTo>
                    <a:pt x="5" y="8"/>
                    <a:pt x="9" y="7"/>
                    <a:pt x="11" y="6"/>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6" name="Freeform 38"/>
            <p:cNvSpPr>
              <a:spLocks/>
            </p:cNvSpPr>
            <p:nvPr/>
          </p:nvSpPr>
          <p:spPr bwMode="auto">
            <a:xfrm>
              <a:off x="5267327" y="1704975"/>
              <a:ext cx="95250" cy="104775"/>
            </a:xfrm>
            <a:custGeom>
              <a:avLst/>
              <a:gdLst/>
              <a:ahLst/>
              <a:cxnLst>
                <a:cxn ang="0">
                  <a:pos x="10" y="4"/>
                </a:cxn>
                <a:cxn ang="0">
                  <a:pos x="6" y="0"/>
                </a:cxn>
                <a:cxn ang="0">
                  <a:pos x="7" y="11"/>
                </a:cxn>
                <a:cxn ang="0">
                  <a:pos x="10" y="4"/>
                </a:cxn>
              </a:cxnLst>
              <a:rect l="0" t="0" r="r" b="b"/>
              <a:pathLst>
                <a:path w="10" h="11">
                  <a:moveTo>
                    <a:pt x="10" y="4"/>
                  </a:moveTo>
                  <a:cubicBezTo>
                    <a:pt x="9" y="3"/>
                    <a:pt x="7" y="2"/>
                    <a:pt x="6" y="0"/>
                  </a:cubicBezTo>
                  <a:cubicBezTo>
                    <a:pt x="6" y="1"/>
                    <a:pt x="0" y="7"/>
                    <a:pt x="7" y="11"/>
                  </a:cubicBezTo>
                  <a:cubicBezTo>
                    <a:pt x="6" y="8"/>
                    <a:pt x="8" y="5"/>
                    <a:pt x="10" y="4"/>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7" name="Freeform 39"/>
            <p:cNvSpPr>
              <a:spLocks/>
            </p:cNvSpPr>
            <p:nvPr/>
          </p:nvSpPr>
          <p:spPr bwMode="auto">
            <a:xfrm>
              <a:off x="5353052" y="1762125"/>
              <a:ext cx="76200" cy="95250"/>
            </a:xfrm>
            <a:custGeom>
              <a:avLst/>
              <a:gdLst/>
              <a:ahLst/>
              <a:cxnLst>
                <a:cxn ang="0">
                  <a:pos x="7" y="4"/>
                </a:cxn>
                <a:cxn ang="0">
                  <a:pos x="2" y="0"/>
                </a:cxn>
                <a:cxn ang="0">
                  <a:pos x="8" y="10"/>
                </a:cxn>
                <a:cxn ang="0">
                  <a:pos x="7" y="4"/>
                </a:cxn>
              </a:cxnLst>
              <a:rect l="0" t="0" r="r" b="b"/>
              <a:pathLst>
                <a:path w="8" h="10">
                  <a:moveTo>
                    <a:pt x="7" y="4"/>
                  </a:moveTo>
                  <a:cubicBezTo>
                    <a:pt x="6" y="3"/>
                    <a:pt x="3" y="3"/>
                    <a:pt x="2" y="0"/>
                  </a:cubicBezTo>
                  <a:cubicBezTo>
                    <a:pt x="2" y="1"/>
                    <a:pt x="0" y="10"/>
                    <a:pt x="8" y="10"/>
                  </a:cubicBezTo>
                  <a:cubicBezTo>
                    <a:pt x="5" y="9"/>
                    <a:pt x="6" y="5"/>
                    <a:pt x="7" y="4"/>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8" name="Freeform 40"/>
            <p:cNvSpPr>
              <a:spLocks/>
            </p:cNvSpPr>
            <p:nvPr/>
          </p:nvSpPr>
          <p:spPr bwMode="auto">
            <a:xfrm>
              <a:off x="6334127" y="723900"/>
              <a:ext cx="114300" cy="57150"/>
            </a:xfrm>
            <a:custGeom>
              <a:avLst/>
              <a:gdLst/>
              <a:ahLst/>
              <a:cxnLst>
                <a:cxn ang="0">
                  <a:pos x="9" y="6"/>
                </a:cxn>
                <a:cxn ang="0">
                  <a:pos x="0" y="2"/>
                </a:cxn>
                <a:cxn ang="0">
                  <a:pos x="6" y="0"/>
                </a:cxn>
                <a:cxn ang="0">
                  <a:pos x="7" y="0"/>
                </a:cxn>
                <a:cxn ang="0">
                  <a:pos x="9" y="6"/>
                </a:cxn>
              </a:cxnLst>
              <a:rect l="0" t="0" r="r" b="b"/>
              <a:pathLst>
                <a:path w="12" h="6">
                  <a:moveTo>
                    <a:pt x="9" y="6"/>
                  </a:moveTo>
                  <a:cubicBezTo>
                    <a:pt x="7" y="4"/>
                    <a:pt x="4" y="3"/>
                    <a:pt x="0" y="2"/>
                  </a:cubicBezTo>
                  <a:cubicBezTo>
                    <a:pt x="2" y="1"/>
                    <a:pt x="4" y="0"/>
                    <a:pt x="6" y="0"/>
                  </a:cubicBezTo>
                  <a:lnTo>
                    <a:pt x="7" y="0"/>
                  </a:lnTo>
                  <a:cubicBezTo>
                    <a:pt x="10" y="1"/>
                    <a:pt x="12" y="3"/>
                    <a:pt x="9" y="6"/>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9" name="Freeform 41"/>
            <p:cNvSpPr>
              <a:spLocks/>
            </p:cNvSpPr>
            <p:nvPr/>
          </p:nvSpPr>
          <p:spPr bwMode="auto">
            <a:xfrm>
              <a:off x="5838827" y="1000125"/>
              <a:ext cx="323850" cy="104775"/>
            </a:xfrm>
            <a:custGeom>
              <a:avLst/>
              <a:gdLst/>
              <a:ahLst/>
              <a:cxnLst>
                <a:cxn ang="0">
                  <a:pos x="0" y="1"/>
                </a:cxn>
                <a:cxn ang="0">
                  <a:pos x="16" y="2"/>
                </a:cxn>
                <a:cxn ang="0">
                  <a:pos x="32" y="1"/>
                </a:cxn>
                <a:cxn ang="0">
                  <a:pos x="34" y="5"/>
                </a:cxn>
                <a:cxn ang="0">
                  <a:pos x="32" y="6"/>
                </a:cxn>
                <a:cxn ang="0">
                  <a:pos x="20" y="7"/>
                </a:cxn>
                <a:cxn ang="0">
                  <a:pos x="0" y="1"/>
                </a:cxn>
              </a:cxnLst>
              <a:rect l="0" t="0" r="r" b="b"/>
              <a:pathLst>
                <a:path w="34" h="11">
                  <a:moveTo>
                    <a:pt x="0" y="1"/>
                  </a:moveTo>
                  <a:cubicBezTo>
                    <a:pt x="5" y="4"/>
                    <a:pt x="12" y="3"/>
                    <a:pt x="16" y="2"/>
                  </a:cubicBezTo>
                  <a:cubicBezTo>
                    <a:pt x="27" y="0"/>
                    <a:pt x="30" y="1"/>
                    <a:pt x="32" y="1"/>
                  </a:cubicBezTo>
                  <a:cubicBezTo>
                    <a:pt x="34" y="2"/>
                    <a:pt x="34" y="4"/>
                    <a:pt x="34" y="5"/>
                  </a:cubicBezTo>
                  <a:cubicBezTo>
                    <a:pt x="34" y="5"/>
                    <a:pt x="33" y="6"/>
                    <a:pt x="32" y="6"/>
                  </a:cubicBezTo>
                  <a:cubicBezTo>
                    <a:pt x="30" y="5"/>
                    <a:pt x="26" y="5"/>
                    <a:pt x="20" y="7"/>
                  </a:cubicBezTo>
                  <a:cubicBezTo>
                    <a:pt x="6" y="11"/>
                    <a:pt x="1" y="4"/>
                    <a:pt x="0" y="1"/>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70" name="Freeform 42"/>
            <p:cNvSpPr>
              <a:spLocks/>
            </p:cNvSpPr>
            <p:nvPr/>
          </p:nvSpPr>
          <p:spPr bwMode="auto">
            <a:xfrm>
              <a:off x="5324477" y="1076325"/>
              <a:ext cx="1714500" cy="1228725"/>
            </a:xfrm>
            <a:custGeom>
              <a:avLst/>
              <a:gdLst/>
              <a:ahLst/>
              <a:cxnLst>
                <a:cxn ang="0">
                  <a:pos x="168" y="28"/>
                </a:cxn>
                <a:cxn ang="0">
                  <a:pos x="162" y="38"/>
                </a:cxn>
                <a:cxn ang="0">
                  <a:pos x="164" y="63"/>
                </a:cxn>
                <a:cxn ang="0">
                  <a:pos x="177" y="43"/>
                </a:cxn>
                <a:cxn ang="0">
                  <a:pos x="177" y="33"/>
                </a:cxn>
                <a:cxn ang="0">
                  <a:pos x="177" y="26"/>
                </a:cxn>
                <a:cxn ang="0">
                  <a:pos x="176" y="12"/>
                </a:cxn>
                <a:cxn ang="0">
                  <a:pos x="151" y="10"/>
                </a:cxn>
                <a:cxn ang="0">
                  <a:pos x="133" y="95"/>
                </a:cxn>
                <a:cxn ang="0">
                  <a:pos x="127" y="114"/>
                </a:cxn>
                <a:cxn ang="0">
                  <a:pos x="105" y="115"/>
                </a:cxn>
                <a:cxn ang="0">
                  <a:pos x="101" y="69"/>
                </a:cxn>
                <a:cxn ang="0">
                  <a:pos x="81" y="73"/>
                </a:cxn>
                <a:cxn ang="0">
                  <a:pos x="85" y="66"/>
                </a:cxn>
                <a:cxn ang="0">
                  <a:pos x="62" y="64"/>
                </a:cxn>
                <a:cxn ang="0">
                  <a:pos x="69" y="56"/>
                </a:cxn>
                <a:cxn ang="0">
                  <a:pos x="45" y="55"/>
                </a:cxn>
                <a:cxn ang="0">
                  <a:pos x="54" y="47"/>
                </a:cxn>
                <a:cxn ang="0">
                  <a:pos x="15" y="48"/>
                </a:cxn>
                <a:cxn ang="0">
                  <a:pos x="6" y="54"/>
                </a:cxn>
                <a:cxn ang="0">
                  <a:pos x="8" y="67"/>
                </a:cxn>
                <a:cxn ang="0">
                  <a:pos x="22" y="71"/>
                </a:cxn>
                <a:cxn ang="0">
                  <a:pos x="48" y="65"/>
                </a:cxn>
                <a:cxn ang="0">
                  <a:pos x="61" y="101"/>
                </a:cxn>
                <a:cxn ang="0">
                  <a:pos x="55" y="117"/>
                </a:cxn>
                <a:cxn ang="0">
                  <a:pos x="8" y="117"/>
                </a:cxn>
                <a:cxn ang="0">
                  <a:pos x="8" y="129"/>
                </a:cxn>
                <a:cxn ang="0">
                  <a:pos x="163" y="129"/>
                </a:cxn>
                <a:cxn ang="0">
                  <a:pos x="163" y="117"/>
                </a:cxn>
                <a:cxn ang="0">
                  <a:pos x="141" y="117"/>
                </a:cxn>
                <a:cxn ang="0">
                  <a:pos x="144" y="89"/>
                </a:cxn>
                <a:cxn ang="0">
                  <a:pos x="156" y="14"/>
                </a:cxn>
                <a:cxn ang="0">
                  <a:pos x="168" y="28"/>
                </a:cxn>
              </a:cxnLst>
              <a:rect l="0" t="0" r="r" b="b"/>
              <a:pathLst>
                <a:path w="180" h="129">
                  <a:moveTo>
                    <a:pt x="168" y="28"/>
                  </a:moveTo>
                  <a:cubicBezTo>
                    <a:pt x="165" y="34"/>
                    <a:pt x="164" y="33"/>
                    <a:pt x="162" y="38"/>
                  </a:cubicBezTo>
                  <a:cubicBezTo>
                    <a:pt x="159" y="43"/>
                    <a:pt x="157" y="55"/>
                    <a:pt x="164" y="63"/>
                  </a:cubicBezTo>
                  <a:cubicBezTo>
                    <a:pt x="165" y="52"/>
                    <a:pt x="174" y="47"/>
                    <a:pt x="177" y="43"/>
                  </a:cubicBezTo>
                  <a:cubicBezTo>
                    <a:pt x="180" y="39"/>
                    <a:pt x="179" y="35"/>
                    <a:pt x="177" y="33"/>
                  </a:cubicBezTo>
                  <a:cubicBezTo>
                    <a:pt x="176" y="30"/>
                    <a:pt x="177" y="28"/>
                    <a:pt x="177" y="26"/>
                  </a:cubicBezTo>
                  <a:cubicBezTo>
                    <a:pt x="179" y="20"/>
                    <a:pt x="178" y="16"/>
                    <a:pt x="176" y="12"/>
                  </a:cubicBezTo>
                  <a:cubicBezTo>
                    <a:pt x="174" y="6"/>
                    <a:pt x="162" y="0"/>
                    <a:pt x="151" y="10"/>
                  </a:cubicBezTo>
                  <a:cubicBezTo>
                    <a:pt x="150" y="11"/>
                    <a:pt x="117" y="38"/>
                    <a:pt x="133" y="95"/>
                  </a:cubicBezTo>
                  <a:cubicBezTo>
                    <a:pt x="136" y="104"/>
                    <a:pt x="131" y="111"/>
                    <a:pt x="127" y="114"/>
                  </a:cubicBezTo>
                  <a:cubicBezTo>
                    <a:pt x="122" y="118"/>
                    <a:pt x="113" y="120"/>
                    <a:pt x="105" y="115"/>
                  </a:cubicBezTo>
                  <a:cubicBezTo>
                    <a:pt x="88" y="102"/>
                    <a:pt x="96" y="78"/>
                    <a:pt x="101" y="69"/>
                  </a:cubicBezTo>
                  <a:cubicBezTo>
                    <a:pt x="100" y="70"/>
                    <a:pt x="93" y="73"/>
                    <a:pt x="81" y="73"/>
                  </a:cubicBezTo>
                  <a:cubicBezTo>
                    <a:pt x="82" y="71"/>
                    <a:pt x="85" y="67"/>
                    <a:pt x="85" y="66"/>
                  </a:cubicBezTo>
                  <a:cubicBezTo>
                    <a:pt x="74" y="72"/>
                    <a:pt x="64" y="66"/>
                    <a:pt x="62" y="64"/>
                  </a:cubicBezTo>
                  <a:cubicBezTo>
                    <a:pt x="65" y="62"/>
                    <a:pt x="67" y="61"/>
                    <a:pt x="69" y="56"/>
                  </a:cubicBezTo>
                  <a:cubicBezTo>
                    <a:pt x="66" y="59"/>
                    <a:pt x="54" y="61"/>
                    <a:pt x="45" y="55"/>
                  </a:cubicBezTo>
                  <a:cubicBezTo>
                    <a:pt x="50" y="53"/>
                    <a:pt x="53" y="49"/>
                    <a:pt x="54" y="47"/>
                  </a:cubicBezTo>
                  <a:cubicBezTo>
                    <a:pt x="51" y="48"/>
                    <a:pt x="33" y="52"/>
                    <a:pt x="15" y="48"/>
                  </a:cubicBezTo>
                  <a:cubicBezTo>
                    <a:pt x="8" y="46"/>
                    <a:pt x="6" y="52"/>
                    <a:pt x="6" y="54"/>
                  </a:cubicBezTo>
                  <a:cubicBezTo>
                    <a:pt x="2" y="57"/>
                    <a:pt x="0" y="65"/>
                    <a:pt x="8" y="67"/>
                  </a:cubicBezTo>
                  <a:cubicBezTo>
                    <a:pt x="8" y="70"/>
                    <a:pt x="10" y="77"/>
                    <a:pt x="22" y="71"/>
                  </a:cubicBezTo>
                  <a:cubicBezTo>
                    <a:pt x="30" y="65"/>
                    <a:pt x="42" y="64"/>
                    <a:pt x="48" y="65"/>
                  </a:cubicBezTo>
                  <a:cubicBezTo>
                    <a:pt x="45" y="76"/>
                    <a:pt x="47" y="81"/>
                    <a:pt x="61" y="101"/>
                  </a:cubicBezTo>
                  <a:cubicBezTo>
                    <a:pt x="66" y="108"/>
                    <a:pt x="65" y="117"/>
                    <a:pt x="55" y="117"/>
                  </a:cubicBezTo>
                  <a:cubicBezTo>
                    <a:pt x="53" y="117"/>
                    <a:pt x="8" y="117"/>
                    <a:pt x="8" y="117"/>
                  </a:cubicBezTo>
                  <a:lnTo>
                    <a:pt x="8" y="129"/>
                  </a:lnTo>
                  <a:lnTo>
                    <a:pt x="163" y="129"/>
                  </a:lnTo>
                  <a:lnTo>
                    <a:pt x="163" y="117"/>
                  </a:lnTo>
                  <a:cubicBezTo>
                    <a:pt x="163" y="117"/>
                    <a:pt x="143" y="117"/>
                    <a:pt x="141" y="117"/>
                  </a:cubicBezTo>
                  <a:cubicBezTo>
                    <a:pt x="151" y="109"/>
                    <a:pt x="145" y="93"/>
                    <a:pt x="144" y="89"/>
                  </a:cubicBezTo>
                  <a:cubicBezTo>
                    <a:pt x="129" y="42"/>
                    <a:pt x="150" y="20"/>
                    <a:pt x="156" y="14"/>
                  </a:cubicBezTo>
                  <a:cubicBezTo>
                    <a:pt x="165" y="7"/>
                    <a:pt x="178" y="14"/>
                    <a:pt x="168" y="28"/>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71" name="Freeform 43"/>
            <p:cNvSpPr>
              <a:spLocks noEditPoints="1"/>
            </p:cNvSpPr>
            <p:nvPr/>
          </p:nvSpPr>
          <p:spPr bwMode="auto">
            <a:xfrm>
              <a:off x="5753102" y="685800"/>
              <a:ext cx="933450" cy="1038225"/>
            </a:xfrm>
            <a:custGeom>
              <a:avLst/>
              <a:gdLst/>
              <a:ahLst/>
              <a:cxnLst>
                <a:cxn ang="0">
                  <a:pos x="40" y="13"/>
                </a:cxn>
                <a:cxn ang="0">
                  <a:pos x="43" y="19"/>
                </a:cxn>
                <a:cxn ang="0">
                  <a:pos x="72" y="31"/>
                </a:cxn>
                <a:cxn ang="0">
                  <a:pos x="78" y="20"/>
                </a:cxn>
                <a:cxn ang="0">
                  <a:pos x="63" y="17"/>
                </a:cxn>
                <a:cxn ang="0">
                  <a:pos x="68" y="12"/>
                </a:cxn>
                <a:cxn ang="0">
                  <a:pos x="24" y="15"/>
                </a:cxn>
                <a:cxn ang="0">
                  <a:pos x="23" y="20"/>
                </a:cxn>
                <a:cxn ang="0">
                  <a:pos x="30" y="19"/>
                </a:cxn>
                <a:cxn ang="0">
                  <a:pos x="25" y="32"/>
                </a:cxn>
                <a:cxn ang="0">
                  <a:pos x="46" y="41"/>
                </a:cxn>
                <a:cxn ang="0">
                  <a:pos x="30" y="42"/>
                </a:cxn>
                <a:cxn ang="0">
                  <a:pos x="28" y="50"/>
                </a:cxn>
                <a:cxn ang="0">
                  <a:pos x="51" y="45"/>
                </a:cxn>
                <a:cxn ang="0">
                  <a:pos x="21" y="55"/>
                </a:cxn>
                <a:cxn ang="0">
                  <a:pos x="2" y="56"/>
                </a:cxn>
                <a:cxn ang="0">
                  <a:pos x="14" y="71"/>
                </a:cxn>
                <a:cxn ang="0">
                  <a:pos x="14" y="79"/>
                </a:cxn>
                <a:cxn ang="0">
                  <a:pos x="24" y="78"/>
                </a:cxn>
                <a:cxn ang="0">
                  <a:pos x="8" y="95"/>
                </a:cxn>
                <a:cxn ang="0">
                  <a:pos x="33" y="86"/>
                </a:cxn>
                <a:cxn ang="0">
                  <a:pos x="29" y="95"/>
                </a:cxn>
                <a:cxn ang="0">
                  <a:pos x="45" y="89"/>
                </a:cxn>
                <a:cxn ang="0">
                  <a:pos x="43" y="109"/>
                </a:cxn>
                <a:cxn ang="0">
                  <a:pos x="59" y="80"/>
                </a:cxn>
                <a:cxn ang="0">
                  <a:pos x="63" y="90"/>
                </a:cxn>
                <a:cxn ang="0">
                  <a:pos x="72" y="88"/>
                </a:cxn>
                <a:cxn ang="0">
                  <a:pos x="71" y="69"/>
                </a:cxn>
                <a:cxn ang="0">
                  <a:pos x="74" y="80"/>
                </a:cxn>
                <a:cxn ang="0">
                  <a:pos x="80" y="69"/>
                </a:cxn>
                <a:cxn ang="0">
                  <a:pos x="79" y="52"/>
                </a:cxn>
                <a:cxn ang="0">
                  <a:pos x="86" y="73"/>
                </a:cxn>
              </a:cxnLst>
              <a:rect l="0" t="0" r="r" b="b"/>
              <a:pathLst>
                <a:path w="98" h="109">
                  <a:moveTo>
                    <a:pt x="43" y="19"/>
                  </a:moveTo>
                  <a:cubicBezTo>
                    <a:pt x="43" y="17"/>
                    <a:pt x="41" y="14"/>
                    <a:pt x="40" y="13"/>
                  </a:cubicBezTo>
                  <a:cubicBezTo>
                    <a:pt x="45" y="11"/>
                    <a:pt x="52" y="12"/>
                    <a:pt x="53" y="13"/>
                  </a:cubicBezTo>
                  <a:cubicBezTo>
                    <a:pt x="48" y="14"/>
                    <a:pt x="45" y="16"/>
                    <a:pt x="43" y="19"/>
                  </a:cubicBezTo>
                  <a:close/>
                  <a:moveTo>
                    <a:pt x="79" y="25"/>
                  </a:moveTo>
                  <a:cubicBezTo>
                    <a:pt x="78" y="26"/>
                    <a:pt x="74" y="30"/>
                    <a:pt x="72" y="31"/>
                  </a:cubicBezTo>
                  <a:cubicBezTo>
                    <a:pt x="70" y="31"/>
                    <a:pt x="70" y="30"/>
                    <a:pt x="71" y="29"/>
                  </a:cubicBezTo>
                  <a:cubicBezTo>
                    <a:pt x="75" y="25"/>
                    <a:pt x="77" y="22"/>
                    <a:pt x="78" y="20"/>
                  </a:cubicBezTo>
                  <a:cubicBezTo>
                    <a:pt x="79" y="17"/>
                    <a:pt x="79" y="13"/>
                    <a:pt x="73" y="13"/>
                  </a:cubicBezTo>
                  <a:cubicBezTo>
                    <a:pt x="72" y="14"/>
                    <a:pt x="68" y="14"/>
                    <a:pt x="63" y="17"/>
                  </a:cubicBezTo>
                  <a:cubicBezTo>
                    <a:pt x="62" y="18"/>
                    <a:pt x="62" y="17"/>
                    <a:pt x="63" y="17"/>
                  </a:cubicBezTo>
                  <a:cubicBezTo>
                    <a:pt x="63" y="15"/>
                    <a:pt x="67" y="12"/>
                    <a:pt x="68" y="12"/>
                  </a:cubicBezTo>
                  <a:cubicBezTo>
                    <a:pt x="65" y="10"/>
                    <a:pt x="48" y="0"/>
                    <a:pt x="30" y="12"/>
                  </a:cubicBezTo>
                  <a:cubicBezTo>
                    <a:pt x="27" y="14"/>
                    <a:pt x="25" y="14"/>
                    <a:pt x="24" y="15"/>
                  </a:cubicBezTo>
                  <a:cubicBezTo>
                    <a:pt x="23" y="15"/>
                    <a:pt x="22" y="16"/>
                    <a:pt x="22" y="19"/>
                  </a:cubicBezTo>
                  <a:cubicBezTo>
                    <a:pt x="22" y="20"/>
                    <a:pt x="22" y="20"/>
                    <a:pt x="23" y="20"/>
                  </a:cubicBezTo>
                  <a:cubicBezTo>
                    <a:pt x="25" y="19"/>
                    <a:pt x="27" y="18"/>
                    <a:pt x="29" y="17"/>
                  </a:cubicBezTo>
                  <a:cubicBezTo>
                    <a:pt x="30" y="16"/>
                    <a:pt x="32" y="17"/>
                    <a:pt x="30" y="19"/>
                  </a:cubicBezTo>
                  <a:cubicBezTo>
                    <a:pt x="28" y="20"/>
                    <a:pt x="26" y="22"/>
                    <a:pt x="24" y="23"/>
                  </a:cubicBezTo>
                  <a:cubicBezTo>
                    <a:pt x="24" y="24"/>
                    <a:pt x="21" y="27"/>
                    <a:pt x="25" y="32"/>
                  </a:cubicBezTo>
                  <a:cubicBezTo>
                    <a:pt x="26" y="30"/>
                    <a:pt x="30" y="26"/>
                    <a:pt x="36" y="26"/>
                  </a:cubicBezTo>
                  <a:cubicBezTo>
                    <a:pt x="41" y="27"/>
                    <a:pt x="47" y="33"/>
                    <a:pt x="46" y="41"/>
                  </a:cubicBezTo>
                  <a:cubicBezTo>
                    <a:pt x="46" y="46"/>
                    <a:pt x="41" y="51"/>
                    <a:pt x="35" y="49"/>
                  </a:cubicBezTo>
                  <a:cubicBezTo>
                    <a:pt x="33" y="48"/>
                    <a:pt x="32" y="46"/>
                    <a:pt x="30" y="42"/>
                  </a:cubicBezTo>
                  <a:cubicBezTo>
                    <a:pt x="29" y="43"/>
                    <a:pt x="27" y="45"/>
                    <a:pt x="29" y="48"/>
                  </a:cubicBezTo>
                  <a:cubicBezTo>
                    <a:pt x="29" y="49"/>
                    <a:pt x="29" y="49"/>
                    <a:pt x="28" y="50"/>
                  </a:cubicBezTo>
                  <a:cubicBezTo>
                    <a:pt x="27" y="50"/>
                    <a:pt x="27" y="51"/>
                    <a:pt x="27" y="52"/>
                  </a:cubicBezTo>
                  <a:cubicBezTo>
                    <a:pt x="32" y="61"/>
                    <a:pt x="48" y="57"/>
                    <a:pt x="51" y="45"/>
                  </a:cubicBezTo>
                  <a:cubicBezTo>
                    <a:pt x="51" y="44"/>
                    <a:pt x="52" y="44"/>
                    <a:pt x="52" y="45"/>
                  </a:cubicBezTo>
                  <a:cubicBezTo>
                    <a:pt x="51" y="61"/>
                    <a:pt x="33" y="69"/>
                    <a:pt x="21" y="55"/>
                  </a:cubicBezTo>
                  <a:cubicBezTo>
                    <a:pt x="19" y="54"/>
                    <a:pt x="18" y="54"/>
                    <a:pt x="16" y="54"/>
                  </a:cubicBezTo>
                  <a:cubicBezTo>
                    <a:pt x="14" y="55"/>
                    <a:pt x="6" y="56"/>
                    <a:pt x="2" y="56"/>
                  </a:cubicBezTo>
                  <a:cubicBezTo>
                    <a:pt x="2" y="59"/>
                    <a:pt x="2" y="67"/>
                    <a:pt x="14" y="69"/>
                  </a:cubicBezTo>
                  <a:cubicBezTo>
                    <a:pt x="15" y="70"/>
                    <a:pt x="14" y="71"/>
                    <a:pt x="14" y="71"/>
                  </a:cubicBezTo>
                  <a:cubicBezTo>
                    <a:pt x="8" y="74"/>
                    <a:pt x="4" y="74"/>
                    <a:pt x="0" y="73"/>
                  </a:cubicBezTo>
                  <a:cubicBezTo>
                    <a:pt x="2" y="80"/>
                    <a:pt x="9" y="83"/>
                    <a:pt x="14" y="79"/>
                  </a:cubicBezTo>
                  <a:cubicBezTo>
                    <a:pt x="19" y="76"/>
                    <a:pt x="23" y="76"/>
                    <a:pt x="24" y="77"/>
                  </a:cubicBezTo>
                  <a:cubicBezTo>
                    <a:pt x="25" y="77"/>
                    <a:pt x="25" y="78"/>
                    <a:pt x="24" y="78"/>
                  </a:cubicBezTo>
                  <a:cubicBezTo>
                    <a:pt x="21" y="78"/>
                    <a:pt x="16" y="80"/>
                    <a:pt x="14" y="86"/>
                  </a:cubicBezTo>
                  <a:cubicBezTo>
                    <a:pt x="13" y="92"/>
                    <a:pt x="10" y="94"/>
                    <a:pt x="8" y="95"/>
                  </a:cubicBezTo>
                  <a:cubicBezTo>
                    <a:pt x="11" y="95"/>
                    <a:pt x="19" y="95"/>
                    <a:pt x="23" y="93"/>
                  </a:cubicBezTo>
                  <a:cubicBezTo>
                    <a:pt x="26" y="91"/>
                    <a:pt x="29" y="86"/>
                    <a:pt x="33" y="86"/>
                  </a:cubicBezTo>
                  <a:cubicBezTo>
                    <a:pt x="34" y="86"/>
                    <a:pt x="34" y="86"/>
                    <a:pt x="34" y="87"/>
                  </a:cubicBezTo>
                  <a:cubicBezTo>
                    <a:pt x="33" y="88"/>
                    <a:pt x="30" y="91"/>
                    <a:pt x="29" y="95"/>
                  </a:cubicBezTo>
                  <a:cubicBezTo>
                    <a:pt x="28" y="96"/>
                    <a:pt x="27" y="103"/>
                    <a:pt x="24" y="104"/>
                  </a:cubicBezTo>
                  <a:cubicBezTo>
                    <a:pt x="33" y="108"/>
                    <a:pt x="44" y="102"/>
                    <a:pt x="45" y="89"/>
                  </a:cubicBezTo>
                  <a:cubicBezTo>
                    <a:pt x="45" y="88"/>
                    <a:pt x="46" y="88"/>
                    <a:pt x="47" y="89"/>
                  </a:cubicBezTo>
                  <a:cubicBezTo>
                    <a:pt x="49" y="99"/>
                    <a:pt x="44" y="108"/>
                    <a:pt x="43" y="109"/>
                  </a:cubicBezTo>
                  <a:cubicBezTo>
                    <a:pt x="59" y="107"/>
                    <a:pt x="59" y="96"/>
                    <a:pt x="59" y="94"/>
                  </a:cubicBezTo>
                  <a:cubicBezTo>
                    <a:pt x="59" y="92"/>
                    <a:pt x="56" y="83"/>
                    <a:pt x="59" y="80"/>
                  </a:cubicBezTo>
                  <a:cubicBezTo>
                    <a:pt x="60" y="79"/>
                    <a:pt x="61" y="79"/>
                    <a:pt x="61" y="81"/>
                  </a:cubicBezTo>
                  <a:cubicBezTo>
                    <a:pt x="60" y="83"/>
                    <a:pt x="62" y="87"/>
                    <a:pt x="63" y="90"/>
                  </a:cubicBezTo>
                  <a:cubicBezTo>
                    <a:pt x="66" y="97"/>
                    <a:pt x="63" y="103"/>
                    <a:pt x="60" y="105"/>
                  </a:cubicBezTo>
                  <a:cubicBezTo>
                    <a:pt x="62" y="105"/>
                    <a:pt x="75" y="99"/>
                    <a:pt x="72" y="88"/>
                  </a:cubicBezTo>
                  <a:cubicBezTo>
                    <a:pt x="72" y="86"/>
                    <a:pt x="69" y="81"/>
                    <a:pt x="69" y="76"/>
                  </a:cubicBezTo>
                  <a:cubicBezTo>
                    <a:pt x="69" y="73"/>
                    <a:pt x="70" y="70"/>
                    <a:pt x="71" y="69"/>
                  </a:cubicBezTo>
                  <a:cubicBezTo>
                    <a:pt x="72" y="69"/>
                    <a:pt x="73" y="69"/>
                    <a:pt x="73" y="70"/>
                  </a:cubicBezTo>
                  <a:cubicBezTo>
                    <a:pt x="72" y="72"/>
                    <a:pt x="72" y="76"/>
                    <a:pt x="74" y="80"/>
                  </a:cubicBezTo>
                  <a:cubicBezTo>
                    <a:pt x="75" y="80"/>
                    <a:pt x="77" y="84"/>
                    <a:pt x="77" y="90"/>
                  </a:cubicBezTo>
                  <a:cubicBezTo>
                    <a:pt x="85" y="79"/>
                    <a:pt x="82" y="72"/>
                    <a:pt x="80" y="69"/>
                  </a:cubicBezTo>
                  <a:cubicBezTo>
                    <a:pt x="73" y="59"/>
                    <a:pt x="76" y="53"/>
                    <a:pt x="77" y="52"/>
                  </a:cubicBezTo>
                  <a:cubicBezTo>
                    <a:pt x="77" y="51"/>
                    <a:pt x="78" y="51"/>
                    <a:pt x="79" y="52"/>
                  </a:cubicBezTo>
                  <a:cubicBezTo>
                    <a:pt x="79" y="53"/>
                    <a:pt x="78" y="60"/>
                    <a:pt x="84" y="66"/>
                  </a:cubicBezTo>
                  <a:cubicBezTo>
                    <a:pt x="86" y="69"/>
                    <a:pt x="86" y="72"/>
                    <a:pt x="86" y="73"/>
                  </a:cubicBezTo>
                  <a:cubicBezTo>
                    <a:pt x="98" y="49"/>
                    <a:pt x="81" y="27"/>
                    <a:pt x="79" y="25"/>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cxnSp>
        <p:nvCxnSpPr>
          <p:cNvPr id="33" name="Straight Connector 32"/>
          <p:cNvCxnSpPr/>
          <p:nvPr userDrawn="1"/>
        </p:nvCxnSpPr>
        <p:spPr>
          <a:xfrm flipH="1">
            <a:off x="593725" y="7020000"/>
            <a:ext cx="9507539"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Slide Number Placeholder 5"/>
          <p:cNvSpPr>
            <a:spLocks noGrp="1"/>
          </p:cNvSpPr>
          <p:nvPr>
            <p:ph type="sldNum" sz="quarter" idx="12"/>
          </p:nvPr>
        </p:nvSpPr>
        <p:spPr>
          <a:xfrm>
            <a:off x="9705860" y="7091998"/>
            <a:ext cx="395404" cy="252000"/>
          </a:xfrm>
        </p:spPr>
        <p:txBody>
          <a:bodyPr anchor="ctr" anchorCtr="0"/>
          <a:lstStyle/>
          <a:p>
            <a:fld id="{D00008CF-4DA4-41B7-AB88-89DB4B99F69B}" type="slidenum">
              <a:rPr lang="en-GB" smtClean="0"/>
              <a:pPr/>
              <a:t>‹#›</a:t>
            </a:fld>
            <a:endParaRPr lang="en-GB" dirty="0"/>
          </a:p>
        </p:txBody>
      </p:sp>
      <p:sp>
        <p:nvSpPr>
          <p:cNvPr id="34" name="Footer Placeholder 4"/>
          <p:cNvSpPr>
            <a:spLocks noGrp="1"/>
          </p:cNvSpPr>
          <p:nvPr>
            <p:ph type="ftr" sz="quarter" idx="11"/>
            <p:custDataLst>
              <p:tags r:id="rId1"/>
            </p:custDataLst>
          </p:nvPr>
        </p:nvSpPr>
        <p:spPr>
          <a:xfrm>
            <a:off x="918208" y="7092000"/>
            <a:ext cx="8784000" cy="252000"/>
          </a:xfrm>
        </p:spPr>
        <p:txBody>
          <a:bodyPr anchor="ctr" anchorCtr="0"/>
          <a:lstStyle/>
          <a:p>
            <a:r>
              <a:rPr lang="en-GB" smtClean="0"/>
              <a:t> </a:t>
            </a:r>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2776335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wo thirds column">
    <p:spTree>
      <p:nvGrpSpPr>
        <p:cNvPr id="1" name=""/>
        <p:cNvGrpSpPr/>
        <p:nvPr/>
      </p:nvGrpSpPr>
      <p:grpSpPr>
        <a:xfrm>
          <a:off x="0" y="0"/>
          <a:ext cx="0" cy="0"/>
          <a:chOff x="0" y="0"/>
          <a:chExt cx="0" cy="0"/>
        </a:xfrm>
      </p:grpSpPr>
      <p:sp>
        <p:nvSpPr>
          <p:cNvPr id="30" name="Title 1"/>
          <p:cNvSpPr>
            <a:spLocks noGrp="1"/>
          </p:cNvSpPr>
          <p:nvPr>
            <p:ph type="title"/>
          </p:nvPr>
        </p:nvSpPr>
        <p:spPr>
          <a:xfrm>
            <a:off x="593726" y="431801"/>
            <a:ext cx="9505950" cy="647699"/>
          </a:xfrm>
        </p:spPr>
        <p:txBody>
          <a:bodyPr/>
          <a:lstStyle/>
          <a:p>
            <a:r>
              <a:rPr lang="en-US" dirty="0" smtClean="0"/>
              <a:t>Click to edit Master title style</a:t>
            </a:r>
            <a:endParaRPr lang="en-GB" dirty="0"/>
          </a:p>
        </p:txBody>
      </p:sp>
      <p:cxnSp>
        <p:nvCxnSpPr>
          <p:cNvPr id="31" name="Straight Connector 30"/>
          <p:cNvCxnSpPr/>
          <p:nvPr userDrawn="1"/>
        </p:nvCxnSpPr>
        <p:spPr>
          <a:xfrm flipH="1" flipV="1">
            <a:off x="593725" y="431800"/>
            <a:ext cx="9505951" cy="202"/>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a:xfrm flipH="1" flipV="1">
            <a:off x="594000" y="1079501"/>
            <a:ext cx="9507600"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sp>
        <p:nvSpPr>
          <p:cNvPr id="29" name="Text Placeholder 3"/>
          <p:cNvSpPr>
            <a:spLocks noGrp="1"/>
          </p:cNvSpPr>
          <p:nvPr>
            <p:ph type="body" sz="quarter" idx="13" hasCustomPrompt="1"/>
          </p:nvPr>
        </p:nvSpPr>
        <p:spPr>
          <a:xfrm>
            <a:off x="593724" y="1447800"/>
            <a:ext cx="6265863" cy="5321300"/>
          </a:xfrm>
        </p:spPr>
        <p:txBody>
          <a:bodyPr/>
          <a:lstStyle>
            <a:lvl5pPr marL="539750" indent="-284163">
              <a:buFont typeface="Calibri" pitchFamily="34" charset="0"/>
              <a:buChar char="−"/>
              <a:defRPr/>
            </a:lvl5pPr>
            <a:lvl7pPr>
              <a:defRPr/>
            </a:lvl7pPr>
          </a:lstStyle>
          <a:p>
            <a:pPr lvl="0"/>
            <a:r>
              <a:rPr lang="en-GB" dirty="0" smtClean="0"/>
              <a:t>Insert text, table or image</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GB" dirty="0"/>
          </a:p>
        </p:txBody>
      </p:sp>
      <p:sp>
        <p:nvSpPr>
          <p:cNvPr id="32" name="Text Placeholder 3"/>
          <p:cNvSpPr>
            <a:spLocks noGrp="1"/>
          </p:cNvSpPr>
          <p:nvPr>
            <p:ph type="body" sz="quarter" idx="14" hasCustomPrompt="1"/>
          </p:nvPr>
        </p:nvSpPr>
        <p:spPr>
          <a:xfrm>
            <a:off x="7075487" y="1447800"/>
            <a:ext cx="3024187" cy="5321300"/>
          </a:xfrm>
        </p:spPr>
        <p:txBody>
          <a:bodyPr/>
          <a:lstStyle>
            <a:lvl5pPr marL="539750" indent="-284163">
              <a:buFont typeface="Calibri" pitchFamily="34" charset="0"/>
              <a:buChar char="−"/>
              <a:defRPr/>
            </a:lvl5pPr>
            <a:lvl7pPr>
              <a:defRPr/>
            </a:lvl7pPr>
          </a:lstStyle>
          <a:p>
            <a:pPr lvl="0"/>
            <a:r>
              <a:rPr lang="en-GB" dirty="0" smtClean="0"/>
              <a:t>Insert text, table or image</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GB" dirty="0"/>
          </a:p>
        </p:txBody>
      </p:sp>
      <p:grpSp>
        <p:nvGrpSpPr>
          <p:cNvPr id="52" name="Group 61"/>
          <p:cNvGrpSpPr>
            <a:grpSpLocks noChangeAspect="1"/>
          </p:cNvGrpSpPr>
          <p:nvPr userDrawn="1"/>
        </p:nvGrpSpPr>
        <p:grpSpPr>
          <a:xfrm>
            <a:off x="610084" y="7094666"/>
            <a:ext cx="187351" cy="216000"/>
            <a:chOff x="5219702" y="685800"/>
            <a:chExt cx="1824037" cy="2058988"/>
          </a:xfrm>
        </p:grpSpPr>
        <p:sp>
          <p:nvSpPr>
            <p:cNvPr id="53" name="AutoShape 25"/>
            <p:cNvSpPr>
              <a:spLocks noChangeAspect="1" noChangeArrowheads="1" noTextEdit="1"/>
            </p:cNvSpPr>
            <p:nvPr/>
          </p:nvSpPr>
          <p:spPr bwMode="auto">
            <a:xfrm>
              <a:off x="5238752" y="714375"/>
              <a:ext cx="1804987" cy="20304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6" name="Freeform 27"/>
            <p:cNvSpPr>
              <a:spLocks/>
            </p:cNvSpPr>
            <p:nvPr/>
          </p:nvSpPr>
          <p:spPr bwMode="auto">
            <a:xfrm>
              <a:off x="5448302" y="2428875"/>
              <a:ext cx="114300" cy="295275"/>
            </a:xfrm>
            <a:custGeom>
              <a:avLst/>
              <a:gdLst/>
              <a:ahLst/>
              <a:cxnLst>
                <a:cxn ang="0">
                  <a:pos x="9" y="27"/>
                </a:cxn>
                <a:cxn ang="0">
                  <a:pos x="9" y="0"/>
                </a:cxn>
                <a:cxn ang="0">
                  <a:pos x="0" y="5"/>
                </a:cxn>
                <a:cxn ang="0">
                  <a:pos x="3" y="6"/>
                </a:cxn>
                <a:cxn ang="0">
                  <a:pos x="3" y="27"/>
                </a:cxn>
                <a:cxn ang="0">
                  <a:pos x="1" y="31"/>
                </a:cxn>
                <a:cxn ang="0">
                  <a:pos x="12" y="31"/>
                </a:cxn>
                <a:cxn ang="0">
                  <a:pos x="9" y="27"/>
                </a:cxn>
              </a:cxnLst>
              <a:rect l="0" t="0" r="r" b="b"/>
              <a:pathLst>
                <a:path w="12" h="31">
                  <a:moveTo>
                    <a:pt x="9" y="27"/>
                  </a:moveTo>
                  <a:lnTo>
                    <a:pt x="9" y="0"/>
                  </a:lnTo>
                  <a:cubicBezTo>
                    <a:pt x="7" y="3"/>
                    <a:pt x="4" y="4"/>
                    <a:pt x="0" y="5"/>
                  </a:cubicBezTo>
                  <a:lnTo>
                    <a:pt x="3" y="6"/>
                  </a:lnTo>
                  <a:lnTo>
                    <a:pt x="3" y="27"/>
                  </a:lnTo>
                  <a:cubicBezTo>
                    <a:pt x="3" y="30"/>
                    <a:pt x="2" y="30"/>
                    <a:pt x="1" y="31"/>
                  </a:cubicBezTo>
                  <a:lnTo>
                    <a:pt x="12" y="31"/>
                  </a:lnTo>
                  <a:cubicBezTo>
                    <a:pt x="11" y="30"/>
                    <a:pt x="9" y="30"/>
                    <a:pt x="9" y="27"/>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7" name="Freeform 28"/>
            <p:cNvSpPr>
              <a:spLocks/>
            </p:cNvSpPr>
            <p:nvPr/>
          </p:nvSpPr>
          <p:spPr bwMode="auto">
            <a:xfrm>
              <a:off x="6591302" y="2428875"/>
              <a:ext cx="209550" cy="304800"/>
            </a:xfrm>
            <a:custGeom>
              <a:avLst/>
              <a:gdLst/>
              <a:ahLst/>
              <a:cxnLst>
                <a:cxn ang="0">
                  <a:pos x="9" y="10"/>
                </a:cxn>
                <a:cxn ang="0">
                  <a:pos x="8" y="10"/>
                </a:cxn>
                <a:cxn ang="0">
                  <a:pos x="8" y="5"/>
                </a:cxn>
                <a:cxn ang="0">
                  <a:pos x="9" y="5"/>
                </a:cxn>
                <a:cxn ang="0">
                  <a:pos x="16" y="4"/>
                </a:cxn>
                <a:cxn ang="0">
                  <a:pos x="21" y="6"/>
                </a:cxn>
                <a:cxn ang="0">
                  <a:pos x="21" y="0"/>
                </a:cxn>
                <a:cxn ang="0">
                  <a:pos x="18" y="0"/>
                </a:cxn>
                <a:cxn ang="0">
                  <a:pos x="3" y="0"/>
                </a:cxn>
                <a:cxn ang="0">
                  <a:pos x="3" y="15"/>
                </a:cxn>
                <a:cxn ang="0">
                  <a:pos x="6" y="15"/>
                </a:cxn>
                <a:cxn ang="0">
                  <a:pos x="14" y="17"/>
                </a:cxn>
                <a:cxn ang="0">
                  <a:pos x="16" y="22"/>
                </a:cxn>
                <a:cxn ang="0">
                  <a:pos x="8" y="28"/>
                </a:cxn>
                <a:cxn ang="0">
                  <a:pos x="2" y="26"/>
                </a:cxn>
                <a:cxn ang="0">
                  <a:pos x="0" y="30"/>
                </a:cxn>
                <a:cxn ang="0">
                  <a:pos x="9" y="32"/>
                </a:cxn>
                <a:cxn ang="0">
                  <a:pos x="22" y="21"/>
                </a:cxn>
                <a:cxn ang="0">
                  <a:pos x="19" y="14"/>
                </a:cxn>
                <a:cxn ang="0">
                  <a:pos x="9" y="10"/>
                </a:cxn>
              </a:cxnLst>
              <a:rect l="0" t="0" r="r" b="b"/>
              <a:pathLst>
                <a:path w="22" h="32">
                  <a:moveTo>
                    <a:pt x="9" y="10"/>
                  </a:moveTo>
                  <a:lnTo>
                    <a:pt x="8" y="10"/>
                  </a:lnTo>
                  <a:lnTo>
                    <a:pt x="8" y="5"/>
                  </a:lnTo>
                  <a:lnTo>
                    <a:pt x="9" y="5"/>
                  </a:lnTo>
                  <a:cubicBezTo>
                    <a:pt x="11" y="4"/>
                    <a:pt x="16" y="4"/>
                    <a:pt x="16" y="4"/>
                  </a:cubicBezTo>
                  <a:cubicBezTo>
                    <a:pt x="19" y="4"/>
                    <a:pt x="20" y="5"/>
                    <a:pt x="21" y="6"/>
                  </a:cubicBezTo>
                  <a:lnTo>
                    <a:pt x="21" y="0"/>
                  </a:lnTo>
                  <a:cubicBezTo>
                    <a:pt x="20" y="0"/>
                    <a:pt x="19" y="0"/>
                    <a:pt x="18" y="0"/>
                  </a:cubicBezTo>
                  <a:lnTo>
                    <a:pt x="3" y="0"/>
                  </a:lnTo>
                  <a:lnTo>
                    <a:pt x="3" y="15"/>
                  </a:lnTo>
                  <a:cubicBezTo>
                    <a:pt x="4" y="15"/>
                    <a:pt x="5" y="15"/>
                    <a:pt x="6" y="15"/>
                  </a:cubicBezTo>
                  <a:cubicBezTo>
                    <a:pt x="10" y="14"/>
                    <a:pt x="12" y="15"/>
                    <a:pt x="14" y="17"/>
                  </a:cubicBezTo>
                  <a:cubicBezTo>
                    <a:pt x="15" y="18"/>
                    <a:pt x="16" y="19"/>
                    <a:pt x="16" y="22"/>
                  </a:cubicBezTo>
                  <a:cubicBezTo>
                    <a:pt x="16" y="27"/>
                    <a:pt x="12" y="28"/>
                    <a:pt x="8" y="28"/>
                  </a:cubicBezTo>
                  <a:cubicBezTo>
                    <a:pt x="6" y="28"/>
                    <a:pt x="4" y="27"/>
                    <a:pt x="2" y="26"/>
                  </a:cubicBezTo>
                  <a:lnTo>
                    <a:pt x="0" y="30"/>
                  </a:lnTo>
                  <a:cubicBezTo>
                    <a:pt x="3" y="31"/>
                    <a:pt x="5" y="32"/>
                    <a:pt x="9" y="32"/>
                  </a:cubicBezTo>
                  <a:cubicBezTo>
                    <a:pt x="19" y="32"/>
                    <a:pt x="22" y="26"/>
                    <a:pt x="22" y="21"/>
                  </a:cubicBezTo>
                  <a:cubicBezTo>
                    <a:pt x="22" y="20"/>
                    <a:pt x="22" y="17"/>
                    <a:pt x="19" y="14"/>
                  </a:cubicBezTo>
                  <a:cubicBezTo>
                    <a:pt x="17" y="11"/>
                    <a:pt x="13" y="10"/>
                    <a:pt x="9" y="10"/>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8" name="Freeform 29"/>
            <p:cNvSpPr>
              <a:spLocks noEditPoints="1"/>
            </p:cNvSpPr>
            <p:nvPr/>
          </p:nvSpPr>
          <p:spPr bwMode="auto">
            <a:xfrm>
              <a:off x="5762627" y="2428875"/>
              <a:ext cx="219075" cy="304800"/>
            </a:xfrm>
            <a:custGeom>
              <a:avLst/>
              <a:gdLst/>
              <a:ahLst/>
              <a:cxnLst>
                <a:cxn ang="0">
                  <a:pos x="12" y="28"/>
                </a:cxn>
                <a:cxn ang="0">
                  <a:pos x="6" y="22"/>
                </a:cxn>
                <a:cxn ang="0">
                  <a:pos x="9" y="17"/>
                </a:cxn>
                <a:cxn ang="0">
                  <a:pos x="10" y="18"/>
                </a:cxn>
                <a:cxn ang="0">
                  <a:pos x="17" y="23"/>
                </a:cxn>
                <a:cxn ang="0">
                  <a:pos x="12" y="28"/>
                </a:cxn>
                <a:cxn ang="0">
                  <a:pos x="12" y="4"/>
                </a:cxn>
                <a:cxn ang="0">
                  <a:pos x="16" y="9"/>
                </a:cxn>
                <a:cxn ang="0">
                  <a:pos x="14" y="13"/>
                </a:cxn>
                <a:cxn ang="0">
                  <a:pos x="13" y="13"/>
                </a:cxn>
                <a:cxn ang="0">
                  <a:pos x="13" y="13"/>
                </a:cxn>
                <a:cxn ang="0">
                  <a:pos x="7" y="8"/>
                </a:cxn>
                <a:cxn ang="0">
                  <a:pos x="12" y="4"/>
                </a:cxn>
                <a:cxn ang="0">
                  <a:pos x="18" y="15"/>
                </a:cxn>
                <a:cxn ang="0">
                  <a:pos x="17" y="15"/>
                </a:cxn>
                <a:cxn ang="0">
                  <a:pos x="18" y="14"/>
                </a:cxn>
                <a:cxn ang="0">
                  <a:pos x="22" y="8"/>
                </a:cxn>
                <a:cxn ang="0">
                  <a:pos x="12" y="0"/>
                </a:cxn>
                <a:cxn ang="0">
                  <a:pos x="1" y="8"/>
                </a:cxn>
                <a:cxn ang="0">
                  <a:pos x="5" y="15"/>
                </a:cxn>
                <a:cxn ang="0">
                  <a:pos x="6" y="15"/>
                </a:cxn>
                <a:cxn ang="0">
                  <a:pos x="5" y="16"/>
                </a:cxn>
                <a:cxn ang="0">
                  <a:pos x="0" y="23"/>
                </a:cxn>
                <a:cxn ang="0">
                  <a:pos x="11" y="32"/>
                </a:cxn>
                <a:cxn ang="0">
                  <a:pos x="23" y="23"/>
                </a:cxn>
                <a:cxn ang="0">
                  <a:pos x="18" y="15"/>
                </a:cxn>
              </a:cxnLst>
              <a:rect l="0" t="0" r="r" b="b"/>
              <a:pathLst>
                <a:path w="23" h="32">
                  <a:moveTo>
                    <a:pt x="12" y="28"/>
                  </a:moveTo>
                  <a:cubicBezTo>
                    <a:pt x="9" y="28"/>
                    <a:pt x="6" y="26"/>
                    <a:pt x="6" y="22"/>
                  </a:cubicBezTo>
                  <a:cubicBezTo>
                    <a:pt x="6" y="20"/>
                    <a:pt x="8" y="18"/>
                    <a:pt x="9" y="17"/>
                  </a:cubicBezTo>
                  <a:lnTo>
                    <a:pt x="10" y="18"/>
                  </a:lnTo>
                  <a:cubicBezTo>
                    <a:pt x="13" y="18"/>
                    <a:pt x="17" y="20"/>
                    <a:pt x="17" y="23"/>
                  </a:cubicBezTo>
                  <a:cubicBezTo>
                    <a:pt x="17" y="26"/>
                    <a:pt x="15" y="28"/>
                    <a:pt x="12" y="28"/>
                  </a:cubicBezTo>
                  <a:close/>
                  <a:moveTo>
                    <a:pt x="12" y="4"/>
                  </a:moveTo>
                  <a:cubicBezTo>
                    <a:pt x="14" y="4"/>
                    <a:pt x="16" y="6"/>
                    <a:pt x="16" y="9"/>
                  </a:cubicBezTo>
                  <a:cubicBezTo>
                    <a:pt x="16" y="11"/>
                    <a:pt x="15" y="12"/>
                    <a:pt x="14" y="13"/>
                  </a:cubicBezTo>
                  <a:lnTo>
                    <a:pt x="13" y="13"/>
                  </a:lnTo>
                  <a:lnTo>
                    <a:pt x="13" y="13"/>
                  </a:lnTo>
                  <a:cubicBezTo>
                    <a:pt x="10" y="12"/>
                    <a:pt x="7" y="11"/>
                    <a:pt x="7" y="8"/>
                  </a:cubicBezTo>
                  <a:cubicBezTo>
                    <a:pt x="7" y="6"/>
                    <a:pt x="9" y="4"/>
                    <a:pt x="12" y="4"/>
                  </a:cubicBezTo>
                  <a:close/>
                  <a:moveTo>
                    <a:pt x="18" y="15"/>
                  </a:moveTo>
                  <a:lnTo>
                    <a:pt x="17" y="15"/>
                  </a:lnTo>
                  <a:lnTo>
                    <a:pt x="18" y="14"/>
                  </a:lnTo>
                  <a:cubicBezTo>
                    <a:pt x="20" y="13"/>
                    <a:pt x="22" y="12"/>
                    <a:pt x="22" y="8"/>
                  </a:cubicBezTo>
                  <a:cubicBezTo>
                    <a:pt x="22" y="4"/>
                    <a:pt x="19" y="0"/>
                    <a:pt x="12" y="0"/>
                  </a:cubicBezTo>
                  <a:cubicBezTo>
                    <a:pt x="6" y="0"/>
                    <a:pt x="1" y="3"/>
                    <a:pt x="1" y="8"/>
                  </a:cubicBezTo>
                  <a:cubicBezTo>
                    <a:pt x="1" y="12"/>
                    <a:pt x="3" y="13"/>
                    <a:pt x="5" y="15"/>
                  </a:cubicBezTo>
                  <a:lnTo>
                    <a:pt x="6" y="15"/>
                  </a:lnTo>
                  <a:lnTo>
                    <a:pt x="5" y="16"/>
                  </a:lnTo>
                  <a:cubicBezTo>
                    <a:pt x="1" y="18"/>
                    <a:pt x="0" y="20"/>
                    <a:pt x="0" y="23"/>
                  </a:cubicBezTo>
                  <a:cubicBezTo>
                    <a:pt x="0" y="28"/>
                    <a:pt x="4" y="32"/>
                    <a:pt x="11" y="32"/>
                  </a:cubicBezTo>
                  <a:cubicBezTo>
                    <a:pt x="19" y="32"/>
                    <a:pt x="23" y="28"/>
                    <a:pt x="23" y="23"/>
                  </a:cubicBezTo>
                  <a:cubicBezTo>
                    <a:pt x="23" y="19"/>
                    <a:pt x="22" y="17"/>
                    <a:pt x="18" y="15"/>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9" name="Freeform 30"/>
            <p:cNvSpPr>
              <a:spLocks noEditPoints="1"/>
            </p:cNvSpPr>
            <p:nvPr/>
          </p:nvSpPr>
          <p:spPr bwMode="auto">
            <a:xfrm>
              <a:off x="6181727" y="2428875"/>
              <a:ext cx="228600" cy="304800"/>
            </a:xfrm>
            <a:custGeom>
              <a:avLst/>
              <a:gdLst/>
              <a:ahLst/>
              <a:cxnLst>
                <a:cxn ang="0">
                  <a:pos x="12" y="27"/>
                </a:cxn>
                <a:cxn ang="0">
                  <a:pos x="7" y="16"/>
                </a:cxn>
                <a:cxn ang="0">
                  <a:pos x="12" y="4"/>
                </a:cxn>
                <a:cxn ang="0">
                  <a:pos x="17" y="17"/>
                </a:cxn>
                <a:cxn ang="0">
                  <a:pos x="12" y="27"/>
                </a:cxn>
                <a:cxn ang="0">
                  <a:pos x="12" y="0"/>
                </a:cxn>
                <a:cxn ang="0">
                  <a:pos x="0" y="16"/>
                </a:cxn>
                <a:cxn ang="0">
                  <a:pos x="12" y="32"/>
                </a:cxn>
                <a:cxn ang="0">
                  <a:pos x="24" y="16"/>
                </a:cxn>
                <a:cxn ang="0">
                  <a:pos x="12" y="0"/>
                </a:cxn>
              </a:cxnLst>
              <a:rect l="0" t="0" r="r" b="b"/>
              <a:pathLst>
                <a:path w="24" h="32">
                  <a:moveTo>
                    <a:pt x="12" y="27"/>
                  </a:moveTo>
                  <a:cubicBezTo>
                    <a:pt x="8" y="27"/>
                    <a:pt x="7" y="23"/>
                    <a:pt x="7" y="16"/>
                  </a:cubicBezTo>
                  <a:cubicBezTo>
                    <a:pt x="7" y="11"/>
                    <a:pt x="7" y="4"/>
                    <a:pt x="12" y="4"/>
                  </a:cubicBezTo>
                  <a:cubicBezTo>
                    <a:pt x="16" y="4"/>
                    <a:pt x="17" y="10"/>
                    <a:pt x="17" y="17"/>
                  </a:cubicBezTo>
                  <a:cubicBezTo>
                    <a:pt x="17" y="21"/>
                    <a:pt x="17" y="27"/>
                    <a:pt x="12" y="27"/>
                  </a:cubicBezTo>
                  <a:close/>
                  <a:moveTo>
                    <a:pt x="12" y="0"/>
                  </a:moveTo>
                  <a:cubicBezTo>
                    <a:pt x="5" y="0"/>
                    <a:pt x="0" y="6"/>
                    <a:pt x="0" y="16"/>
                  </a:cubicBezTo>
                  <a:cubicBezTo>
                    <a:pt x="0" y="26"/>
                    <a:pt x="4" y="32"/>
                    <a:pt x="12" y="32"/>
                  </a:cubicBezTo>
                  <a:cubicBezTo>
                    <a:pt x="20" y="32"/>
                    <a:pt x="24" y="26"/>
                    <a:pt x="24" y="16"/>
                  </a:cubicBezTo>
                  <a:cubicBezTo>
                    <a:pt x="24" y="6"/>
                    <a:pt x="20" y="0"/>
                    <a:pt x="12" y="0"/>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0" name="Freeform 31"/>
            <p:cNvSpPr>
              <a:spLocks/>
            </p:cNvSpPr>
            <p:nvPr/>
          </p:nvSpPr>
          <p:spPr bwMode="auto">
            <a:xfrm>
              <a:off x="5305427" y="1000125"/>
              <a:ext cx="123825" cy="85725"/>
            </a:xfrm>
            <a:custGeom>
              <a:avLst/>
              <a:gdLst/>
              <a:ahLst/>
              <a:cxnLst>
                <a:cxn ang="0">
                  <a:pos x="7" y="8"/>
                </a:cxn>
                <a:cxn ang="0">
                  <a:pos x="13" y="5"/>
                </a:cxn>
                <a:cxn ang="0">
                  <a:pos x="0" y="9"/>
                </a:cxn>
                <a:cxn ang="0">
                  <a:pos x="7" y="8"/>
                </a:cxn>
              </a:cxnLst>
              <a:rect l="0" t="0" r="r" b="b"/>
              <a:pathLst>
                <a:path w="13" h="9">
                  <a:moveTo>
                    <a:pt x="7" y="8"/>
                  </a:moveTo>
                  <a:cubicBezTo>
                    <a:pt x="10" y="6"/>
                    <a:pt x="11" y="5"/>
                    <a:pt x="13" y="5"/>
                  </a:cubicBezTo>
                  <a:cubicBezTo>
                    <a:pt x="12" y="4"/>
                    <a:pt x="3" y="0"/>
                    <a:pt x="0" y="9"/>
                  </a:cubicBezTo>
                  <a:cubicBezTo>
                    <a:pt x="3" y="6"/>
                    <a:pt x="7" y="8"/>
                    <a:pt x="7" y="8"/>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1" name="Freeform 32"/>
            <p:cNvSpPr>
              <a:spLocks/>
            </p:cNvSpPr>
            <p:nvPr/>
          </p:nvSpPr>
          <p:spPr bwMode="auto">
            <a:xfrm>
              <a:off x="5248277" y="1104900"/>
              <a:ext cx="104775" cy="85725"/>
            </a:xfrm>
            <a:custGeom>
              <a:avLst/>
              <a:gdLst/>
              <a:ahLst/>
              <a:cxnLst>
                <a:cxn ang="0">
                  <a:pos x="11" y="0"/>
                </a:cxn>
                <a:cxn ang="0">
                  <a:pos x="0" y="6"/>
                </a:cxn>
                <a:cxn ang="0">
                  <a:pos x="0" y="9"/>
                </a:cxn>
                <a:cxn ang="0">
                  <a:pos x="8" y="5"/>
                </a:cxn>
                <a:cxn ang="0">
                  <a:pos x="11" y="0"/>
                </a:cxn>
              </a:cxnLst>
              <a:rect l="0" t="0" r="r" b="b"/>
              <a:pathLst>
                <a:path w="11" h="9">
                  <a:moveTo>
                    <a:pt x="11" y="0"/>
                  </a:moveTo>
                  <a:cubicBezTo>
                    <a:pt x="6" y="0"/>
                    <a:pt x="1" y="1"/>
                    <a:pt x="0" y="6"/>
                  </a:cubicBezTo>
                  <a:lnTo>
                    <a:pt x="0" y="9"/>
                  </a:lnTo>
                  <a:cubicBezTo>
                    <a:pt x="2" y="4"/>
                    <a:pt x="7" y="5"/>
                    <a:pt x="8" y="5"/>
                  </a:cubicBezTo>
                  <a:cubicBezTo>
                    <a:pt x="9" y="2"/>
                    <a:pt x="10" y="0"/>
                    <a:pt x="11" y="0"/>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2" name="Freeform 33"/>
            <p:cNvSpPr>
              <a:spLocks/>
            </p:cNvSpPr>
            <p:nvPr/>
          </p:nvSpPr>
          <p:spPr bwMode="auto">
            <a:xfrm>
              <a:off x="5238752" y="1181100"/>
              <a:ext cx="85725" cy="95250"/>
            </a:xfrm>
            <a:custGeom>
              <a:avLst/>
              <a:gdLst/>
              <a:ahLst/>
              <a:cxnLst>
                <a:cxn ang="0">
                  <a:pos x="9" y="5"/>
                </a:cxn>
                <a:cxn ang="0">
                  <a:pos x="8" y="0"/>
                </a:cxn>
                <a:cxn ang="0">
                  <a:pos x="4" y="10"/>
                </a:cxn>
                <a:cxn ang="0">
                  <a:pos x="9" y="5"/>
                </a:cxn>
              </a:cxnLst>
              <a:rect l="0" t="0" r="r" b="b"/>
              <a:pathLst>
                <a:path w="9" h="10">
                  <a:moveTo>
                    <a:pt x="9" y="5"/>
                  </a:moveTo>
                  <a:cubicBezTo>
                    <a:pt x="8" y="4"/>
                    <a:pt x="8" y="2"/>
                    <a:pt x="8" y="0"/>
                  </a:cubicBezTo>
                  <a:cubicBezTo>
                    <a:pt x="7" y="1"/>
                    <a:pt x="0" y="4"/>
                    <a:pt x="4" y="10"/>
                  </a:cubicBezTo>
                  <a:cubicBezTo>
                    <a:pt x="3" y="7"/>
                    <a:pt x="8" y="5"/>
                    <a:pt x="9" y="5"/>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3" name="Freeform 34"/>
            <p:cNvSpPr>
              <a:spLocks/>
            </p:cNvSpPr>
            <p:nvPr/>
          </p:nvSpPr>
          <p:spPr bwMode="auto">
            <a:xfrm>
              <a:off x="5276852" y="1257300"/>
              <a:ext cx="76200" cy="104775"/>
            </a:xfrm>
            <a:custGeom>
              <a:avLst/>
              <a:gdLst/>
              <a:ahLst/>
              <a:cxnLst>
                <a:cxn ang="0">
                  <a:pos x="6" y="0"/>
                </a:cxn>
                <a:cxn ang="0">
                  <a:pos x="8" y="5"/>
                </a:cxn>
                <a:cxn ang="0">
                  <a:pos x="7" y="11"/>
                </a:cxn>
                <a:cxn ang="0">
                  <a:pos x="6" y="0"/>
                </a:cxn>
              </a:cxnLst>
              <a:rect l="0" t="0" r="r" b="b"/>
              <a:pathLst>
                <a:path w="8" h="11">
                  <a:moveTo>
                    <a:pt x="6" y="0"/>
                  </a:moveTo>
                  <a:cubicBezTo>
                    <a:pt x="6" y="3"/>
                    <a:pt x="8" y="5"/>
                    <a:pt x="8" y="5"/>
                  </a:cubicBezTo>
                  <a:cubicBezTo>
                    <a:pt x="8" y="5"/>
                    <a:pt x="4" y="7"/>
                    <a:pt x="7" y="11"/>
                  </a:cubicBezTo>
                  <a:cubicBezTo>
                    <a:pt x="0" y="7"/>
                    <a:pt x="5" y="1"/>
                    <a:pt x="6" y="0"/>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4" name="Freeform 35"/>
            <p:cNvSpPr>
              <a:spLocks/>
            </p:cNvSpPr>
            <p:nvPr/>
          </p:nvSpPr>
          <p:spPr bwMode="auto">
            <a:xfrm>
              <a:off x="5324477" y="1038225"/>
              <a:ext cx="476250" cy="419100"/>
            </a:xfrm>
            <a:custGeom>
              <a:avLst/>
              <a:gdLst/>
              <a:ahLst/>
              <a:cxnLst>
                <a:cxn ang="0">
                  <a:pos x="26" y="32"/>
                </a:cxn>
                <a:cxn ang="0">
                  <a:pos x="45" y="44"/>
                </a:cxn>
                <a:cxn ang="0">
                  <a:pos x="40" y="31"/>
                </a:cxn>
                <a:cxn ang="0">
                  <a:pos x="50" y="33"/>
                </a:cxn>
                <a:cxn ang="0">
                  <a:pos x="42" y="18"/>
                </a:cxn>
                <a:cxn ang="0">
                  <a:pos x="23" y="7"/>
                </a:cxn>
                <a:cxn ang="0">
                  <a:pos x="7" y="9"/>
                </a:cxn>
                <a:cxn ang="0">
                  <a:pos x="4" y="19"/>
                </a:cxn>
                <a:cxn ang="0">
                  <a:pos x="13" y="28"/>
                </a:cxn>
                <a:cxn ang="0">
                  <a:pos x="26" y="32"/>
                </a:cxn>
              </a:cxnLst>
              <a:rect l="0" t="0" r="r" b="b"/>
              <a:pathLst>
                <a:path w="50" h="44">
                  <a:moveTo>
                    <a:pt x="26" y="32"/>
                  </a:moveTo>
                  <a:cubicBezTo>
                    <a:pt x="32" y="39"/>
                    <a:pt x="38" y="41"/>
                    <a:pt x="45" y="44"/>
                  </a:cubicBezTo>
                  <a:cubicBezTo>
                    <a:pt x="41" y="41"/>
                    <a:pt x="40" y="35"/>
                    <a:pt x="40" y="31"/>
                  </a:cubicBezTo>
                  <a:cubicBezTo>
                    <a:pt x="42" y="32"/>
                    <a:pt x="46" y="33"/>
                    <a:pt x="50" y="33"/>
                  </a:cubicBezTo>
                  <a:cubicBezTo>
                    <a:pt x="44" y="29"/>
                    <a:pt x="42" y="24"/>
                    <a:pt x="42" y="18"/>
                  </a:cubicBezTo>
                  <a:cubicBezTo>
                    <a:pt x="37" y="16"/>
                    <a:pt x="34" y="16"/>
                    <a:pt x="23" y="7"/>
                  </a:cubicBezTo>
                  <a:cubicBezTo>
                    <a:pt x="14" y="0"/>
                    <a:pt x="7" y="5"/>
                    <a:pt x="7" y="9"/>
                  </a:cubicBezTo>
                  <a:cubicBezTo>
                    <a:pt x="6" y="10"/>
                    <a:pt x="0" y="13"/>
                    <a:pt x="4" y="19"/>
                  </a:cubicBezTo>
                  <a:cubicBezTo>
                    <a:pt x="4" y="22"/>
                    <a:pt x="5" y="29"/>
                    <a:pt x="13" y="28"/>
                  </a:cubicBezTo>
                  <a:cubicBezTo>
                    <a:pt x="15" y="28"/>
                    <a:pt x="21" y="25"/>
                    <a:pt x="26" y="32"/>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5" name="Freeform 36"/>
            <p:cNvSpPr>
              <a:spLocks/>
            </p:cNvSpPr>
            <p:nvPr/>
          </p:nvSpPr>
          <p:spPr bwMode="auto">
            <a:xfrm>
              <a:off x="5257802" y="1533525"/>
              <a:ext cx="123825" cy="85725"/>
            </a:xfrm>
            <a:custGeom>
              <a:avLst/>
              <a:gdLst/>
              <a:ahLst/>
              <a:cxnLst>
                <a:cxn ang="0">
                  <a:pos x="9" y="5"/>
                </a:cxn>
                <a:cxn ang="0">
                  <a:pos x="13" y="0"/>
                </a:cxn>
                <a:cxn ang="0">
                  <a:pos x="2" y="9"/>
                </a:cxn>
                <a:cxn ang="0">
                  <a:pos x="9" y="5"/>
                </a:cxn>
              </a:cxnLst>
              <a:rect l="0" t="0" r="r" b="b"/>
              <a:pathLst>
                <a:path w="13" h="9">
                  <a:moveTo>
                    <a:pt x="9" y="5"/>
                  </a:moveTo>
                  <a:cubicBezTo>
                    <a:pt x="10" y="4"/>
                    <a:pt x="10" y="1"/>
                    <a:pt x="13" y="0"/>
                  </a:cubicBezTo>
                  <a:cubicBezTo>
                    <a:pt x="12" y="0"/>
                    <a:pt x="0" y="0"/>
                    <a:pt x="2" y="9"/>
                  </a:cubicBezTo>
                  <a:cubicBezTo>
                    <a:pt x="3" y="4"/>
                    <a:pt x="8" y="5"/>
                    <a:pt x="9" y="5"/>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6" name="Freeform 37"/>
            <p:cNvSpPr>
              <a:spLocks/>
            </p:cNvSpPr>
            <p:nvPr/>
          </p:nvSpPr>
          <p:spPr bwMode="auto">
            <a:xfrm>
              <a:off x="5219702" y="1619250"/>
              <a:ext cx="104775" cy="114300"/>
            </a:xfrm>
            <a:custGeom>
              <a:avLst/>
              <a:gdLst/>
              <a:ahLst/>
              <a:cxnLst>
                <a:cxn ang="0">
                  <a:pos x="11" y="6"/>
                </a:cxn>
                <a:cxn ang="0">
                  <a:pos x="11" y="0"/>
                </a:cxn>
                <a:cxn ang="0">
                  <a:pos x="5" y="12"/>
                </a:cxn>
                <a:cxn ang="0">
                  <a:pos x="11" y="6"/>
                </a:cxn>
              </a:cxnLst>
              <a:rect l="0" t="0" r="r" b="b"/>
              <a:pathLst>
                <a:path w="11" h="12">
                  <a:moveTo>
                    <a:pt x="11" y="6"/>
                  </a:moveTo>
                  <a:cubicBezTo>
                    <a:pt x="10" y="5"/>
                    <a:pt x="10" y="3"/>
                    <a:pt x="11" y="0"/>
                  </a:cubicBezTo>
                  <a:cubicBezTo>
                    <a:pt x="9" y="1"/>
                    <a:pt x="0" y="5"/>
                    <a:pt x="5" y="12"/>
                  </a:cubicBezTo>
                  <a:cubicBezTo>
                    <a:pt x="5" y="8"/>
                    <a:pt x="9" y="7"/>
                    <a:pt x="11" y="6"/>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7" name="Freeform 38"/>
            <p:cNvSpPr>
              <a:spLocks/>
            </p:cNvSpPr>
            <p:nvPr/>
          </p:nvSpPr>
          <p:spPr bwMode="auto">
            <a:xfrm>
              <a:off x="5267327" y="1704975"/>
              <a:ext cx="95250" cy="104775"/>
            </a:xfrm>
            <a:custGeom>
              <a:avLst/>
              <a:gdLst/>
              <a:ahLst/>
              <a:cxnLst>
                <a:cxn ang="0">
                  <a:pos x="10" y="4"/>
                </a:cxn>
                <a:cxn ang="0">
                  <a:pos x="6" y="0"/>
                </a:cxn>
                <a:cxn ang="0">
                  <a:pos x="7" y="11"/>
                </a:cxn>
                <a:cxn ang="0">
                  <a:pos x="10" y="4"/>
                </a:cxn>
              </a:cxnLst>
              <a:rect l="0" t="0" r="r" b="b"/>
              <a:pathLst>
                <a:path w="10" h="11">
                  <a:moveTo>
                    <a:pt x="10" y="4"/>
                  </a:moveTo>
                  <a:cubicBezTo>
                    <a:pt x="9" y="3"/>
                    <a:pt x="7" y="2"/>
                    <a:pt x="6" y="0"/>
                  </a:cubicBezTo>
                  <a:cubicBezTo>
                    <a:pt x="6" y="1"/>
                    <a:pt x="0" y="7"/>
                    <a:pt x="7" y="11"/>
                  </a:cubicBezTo>
                  <a:cubicBezTo>
                    <a:pt x="6" y="8"/>
                    <a:pt x="8" y="5"/>
                    <a:pt x="10" y="4"/>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8" name="Freeform 39"/>
            <p:cNvSpPr>
              <a:spLocks/>
            </p:cNvSpPr>
            <p:nvPr/>
          </p:nvSpPr>
          <p:spPr bwMode="auto">
            <a:xfrm>
              <a:off x="5353052" y="1762125"/>
              <a:ext cx="76200" cy="95250"/>
            </a:xfrm>
            <a:custGeom>
              <a:avLst/>
              <a:gdLst/>
              <a:ahLst/>
              <a:cxnLst>
                <a:cxn ang="0">
                  <a:pos x="7" y="4"/>
                </a:cxn>
                <a:cxn ang="0">
                  <a:pos x="2" y="0"/>
                </a:cxn>
                <a:cxn ang="0">
                  <a:pos x="8" y="10"/>
                </a:cxn>
                <a:cxn ang="0">
                  <a:pos x="7" y="4"/>
                </a:cxn>
              </a:cxnLst>
              <a:rect l="0" t="0" r="r" b="b"/>
              <a:pathLst>
                <a:path w="8" h="10">
                  <a:moveTo>
                    <a:pt x="7" y="4"/>
                  </a:moveTo>
                  <a:cubicBezTo>
                    <a:pt x="6" y="3"/>
                    <a:pt x="3" y="3"/>
                    <a:pt x="2" y="0"/>
                  </a:cubicBezTo>
                  <a:cubicBezTo>
                    <a:pt x="2" y="1"/>
                    <a:pt x="0" y="10"/>
                    <a:pt x="8" y="10"/>
                  </a:cubicBezTo>
                  <a:cubicBezTo>
                    <a:pt x="5" y="9"/>
                    <a:pt x="6" y="5"/>
                    <a:pt x="7" y="4"/>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9" name="Freeform 40"/>
            <p:cNvSpPr>
              <a:spLocks/>
            </p:cNvSpPr>
            <p:nvPr/>
          </p:nvSpPr>
          <p:spPr bwMode="auto">
            <a:xfrm>
              <a:off x="6334127" y="723900"/>
              <a:ext cx="114300" cy="57150"/>
            </a:xfrm>
            <a:custGeom>
              <a:avLst/>
              <a:gdLst/>
              <a:ahLst/>
              <a:cxnLst>
                <a:cxn ang="0">
                  <a:pos x="9" y="6"/>
                </a:cxn>
                <a:cxn ang="0">
                  <a:pos x="0" y="2"/>
                </a:cxn>
                <a:cxn ang="0">
                  <a:pos x="6" y="0"/>
                </a:cxn>
                <a:cxn ang="0">
                  <a:pos x="7" y="0"/>
                </a:cxn>
                <a:cxn ang="0">
                  <a:pos x="9" y="6"/>
                </a:cxn>
              </a:cxnLst>
              <a:rect l="0" t="0" r="r" b="b"/>
              <a:pathLst>
                <a:path w="12" h="6">
                  <a:moveTo>
                    <a:pt x="9" y="6"/>
                  </a:moveTo>
                  <a:cubicBezTo>
                    <a:pt x="7" y="4"/>
                    <a:pt x="4" y="3"/>
                    <a:pt x="0" y="2"/>
                  </a:cubicBezTo>
                  <a:cubicBezTo>
                    <a:pt x="2" y="1"/>
                    <a:pt x="4" y="0"/>
                    <a:pt x="6" y="0"/>
                  </a:cubicBezTo>
                  <a:lnTo>
                    <a:pt x="7" y="0"/>
                  </a:lnTo>
                  <a:cubicBezTo>
                    <a:pt x="10" y="1"/>
                    <a:pt x="12" y="3"/>
                    <a:pt x="9" y="6"/>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70" name="Freeform 41"/>
            <p:cNvSpPr>
              <a:spLocks/>
            </p:cNvSpPr>
            <p:nvPr/>
          </p:nvSpPr>
          <p:spPr bwMode="auto">
            <a:xfrm>
              <a:off x="5838827" y="1000125"/>
              <a:ext cx="323850" cy="104775"/>
            </a:xfrm>
            <a:custGeom>
              <a:avLst/>
              <a:gdLst/>
              <a:ahLst/>
              <a:cxnLst>
                <a:cxn ang="0">
                  <a:pos x="0" y="1"/>
                </a:cxn>
                <a:cxn ang="0">
                  <a:pos x="16" y="2"/>
                </a:cxn>
                <a:cxn ang="0">
                  <a:pos x="32" y="1"/>
                </a:cxn>
                <a:cxn ang="0">
                  <a:pos x="34" y="5"/>
                </a:cxn>
                <a:cxn ang="0">
                  <a:pos x="32" y="6"/>
                </a:cxn>
                <a:cxn ang="0">
                  <a:pos x="20" y="7"/>
                </a:cxn>
                <a:cxn ang="0">
                  <a:pos x="0" y="1"/>
                </a:cxn>
              </a:cxnLst>
              <a:rect l="0" t="0" r="r" b="b"/>
              <a:pathLst>
                <a:path w="34" h="11">
                  <a:moveTo>
                    <a:pt x="0" y="1"/>
                  </a:moveTo>
                  <a:cubicBezTo>
                    <a:pt x="5" y="4"/>
                    <a:pt x="12" y="3"/>
                    <a:pt x="16" y="2"/>
                  </a:cubicBezTo>
                  <a:cubicBezTo>
                    <a:pt x="27" y="0"/>
                    <a:pt x="30" y="1"/>
                    <a:pt x="32" y="1"/>
                  </a:cubicBezTo>
                  <a:cubicBezTo>
                    <a:pt x="34" y="2"/>
                    <a:pt x="34" y="4"/>
                    <a:pt x="34" y="5"/>
                  </a:cubicBezTo>
                  <a:cubicBezTo>
                    <a:pt x="34" y="5"/>
                    <a:pt x="33" y="6"/>
                    <a:pt x="32" y="6"/>
                  </a:cubicBezTo>
                  <a:cubicBezTo>
                    <a:pt x="30" y="5"/>
                    <a:pt x="26" y="5"/>
                    <a:pt x="20" y="7"/>
                  </a:cubicBezTo>
                  <a:cubicBezTo>
                    <a:pt x="6" y="11"/>
                    <a:pt x="1" y="4"/>
                    <a:pt x="0" y="1"/>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71" name="Freeform 42"/>
            <p:cNvSpPr>
              <a:spLocks/>
            </p:cNvSpPr>
            <p:nvPr/>
          </p:nvSpPr>
          <p:spPr bwMode="auto">
            <a:xfrm>
              <a:off x="5324477" y="1076325"/>
              <a:ext cx="1714500" cy="1228725"/>
            </a:xfrm>
            <a:custGeom>
              <a:avLst/>
              <a:gdLst/>
              <a:ahLst/>
              <a:cxnLst>
                <a:cxn ang="0">
                  <a:pos x="168" y="28"/>
                </a:cxn>
                <a:cxn ang="0">
                  <a:pos x="162" y="38"/>
                </a:cxn>
                <a:cxn ang="0">
                  <a:pos x="164" y="63"/>
                </a:cxn>
                <a:cxn ang="0">
                  <a:pos x="177" y="43"/>
                </a:cxn>
                <a:cxn ang="0">
                  <a:pos x="177" y="33"/>
                </a:cxn>
                <a:cxn ang="0">
                  <a:pos x="177" y="26"/>
                </a:cxn>
                <a:cxn ang="0">
                  <a:pos x="176" y="12"/>
                </a:cxn>
                <a:cxn ang="0">
                  <a:pos x="151" y="10"/>
                </a:cxn>
                <a:cxn ang="0">
                  <a:pos x="133" y="95"/>
                </a:cxn>
                <a:cxn ang="0">
                  <a:pos x="127" y="114"/>
                </a:cxn>
                <a:cxn ang="0">
                  <a:pos x="105" y="115"/>
                </a:cxn>
                <a:cxn ang="0">
                  <a:pos x="101" y="69"/>
                </a:cxn>
                <a:cxn ang="0">
                  <a:pos x="81" y="73"/>
                </a:cxn>
                <a:cxn ang="0">
                  <a:pos x="85" y="66"/>
                </a:cxn>
                <a:cxn ang="0">
                  <a:pos x="62" y="64"/>
                </a:cxn>
                <a:cxn ang="0">
                  <a:pos x="69" y="56"/>
                </a:cxn>
                <a:cxn ang="0">
                  <a:pos x="45" y="55"/>
                </a:cxn>
                <a:cxn ang="0">
                  <a:pos x="54" y="47"/>
                </a:cxn>
                <a:cxn ang="0">
                  <a:pos x="15" y="48"/>
                </a:cxn>
                <a:cxn ang="0">
                  <a:pos x="6" y="54"/>
                </a:cxn>
                <a:cxn ang="0">
                  <a:pos x="8" y="67"/>
                </a:cxn>
                <a:cxn ang="0">
                  <a:pos x="22" y="71"/>
                </a:cxn>
                <a:cxn ang="0">
                  <a:pos x="48" y="65"/>
                </a:cxn>
                <a:cxn ang="0">
                  <a:pos x="61" y="101"/>
                </a:cxn>
                <a:cxn ang="0">
                  <a:pos x="55" y="117"/>
                </a:cxn>
                <a:cxn ang="0">
                  <a:pos x="8" y="117"/>
                </a:cxn>
                <a:cxn ang="0">
                  <a:pos x="8" y="129"/>
                </a:cxn>
                <a:cxn ang="0">
                  <a:pos x="163" y="129"/>
                </a:cxn>
                <a:cxn ang="0">
                  <a:pos x="163" y="117"/>
                </a:cxn>
                <a:cxn ang="0">
                  <a:pos x="141" y="117"/>
                </a:cxn>
                <a:cxn ang="0">
                  <a:pos x="144" y="89"/>
                </a:cxn>
                <a:cxn ang="0">
                  <a:pos x="156" y="14"/>
                </a:cxn>
                <a:cxn ang="0">
                  <a:pos x="168" y="28"/>
                </a:cxn>
              </a:cxnLst>
              <a:rect l="0" t="0" r="r" b="b"/>
              <a:pathLst>
                <a:path w="180" h="129">
                  <a:moveTo>
                    <a:pt x="168" y="28"/>
                  </a:moveTo>
                  <a:cubicBezTo>
                    <a:pt x="165" y="34"/>
                    <a:pt x="164" y="33"/>
                    <a:pt x="162" y="38"/>
                  </a:cubicBezTo>
                  <a:cubicBezTo>
                    <a:pt x="159" y="43"/>
                    <a:pt x="157" y="55"/>
                    <a:pt x="164" y="63"/>
                  </a:cubicBezTo>
                  <a:cubicBezTo>
                    <a:pt x="165" y="52"/>
                    <a:pt x="174" y="47"/>
                    <a:pt x="177" y="43"/>
                  </a:cubicBezTo>
                  <a:cubicBezTo>
                    <a:pt x="180" y="39"/>
                    <a:pt x="179" y="35"/>
                    <a:pt x="177" y="33"/>
                  </a:cubicBezTo>
                  <a:cubicBezTo>
                    <a:pt x="176" y="30"/>
                    <a:pt x="177" y="28"/>
                    <a:pt x="177" y="26"/>
                  </a:cubicBezTo>
                  <a:cubicBezTo>
                    <a:pt x="179" y="20"/>
                    <a:pt x="178" y="16"/>
                    <a:pt x="176" y="12"/>
                  </a:cubicBezTo>
                  <a:cubicBezTo>
                    <a:pt x="174" y="6"/>
                    <a:pt x="162" y="0"/>
                    <a:pt x="151" y="10"/>
                  </a:cubicBezTo>
                  <a:cubicBezTo>
                    <a:pt x="150" y="11"/>
                    <a:pt x="117" y="38"/>
                    <a:pt x="133" y="95"/>
                  </a:cubicBezTo>
                  <a:cubicBezTo>
                    <a:pt x="136" y="104"/>
                    <a:pt x="131" y="111"/>
                    <a:pt x="127" y="114"/>
                  </a:cubicBezTo>
                  <a:cubicBezTo>
                    <a:pt x="122" y="118"/>
                    <a:pt x="113" y="120"/>
                    <a:pt x="105" y="115"/>
                  </a:cubicBezTo>
                  <a:cubicBezTo>
                    <a:pt x="88" y="102"/>
                    <a:pt x="96" y="78"/>
                    <a:pt x="101" y="69"/>
                  </a:cubicBezTo>
                  <a:cubicBezTo>
                    <a:pt x="100" y="70"/>
                    <a:pt x="93" y="73"/>
                    <a:pt x="81" y="73"/>
                  </a:cubicBezTo>
                  <a:cubicBezTo>
                    <a:pt x="82" y="71"/>
                    <a:pt x="85" y="67"/>
                    <a:pt x="85" y="66"/>
                  </a:cubicBezTo>
                  <a:cubicBezTo>
                    <a:pt x="74" y="72"/>
                    <a:pt x="64" y="66"/>
                    <a:pt x="62" y="64"/>
                  </a:cubicBezTo>
                  <a:cubicBezTo>
                    <a:pt x="65" y="62"/>
                    <a:pt x="67" y="61"/>
                    <a:pt x="69" y="56"/>
                  </a:cubicBezTo>
                  <a:cubicBezTo>
                    <a:pt x="66" y="59"/>
                    <a:pt x="54" y="61"/>
                    <a:pt x="45" y="55"/>
                  </a:cubicBezTo>
                  <a:cubicBezTo>
                    <a:pt x="50" y="53"/>
                    <a:pt x="53" y="49"/>
                    <a:pt x="54" y="47"/>
                  </a:cubicBezTo>
                  <a:cubicBezTo>
                    <a:pt x="51" y="48"/>
                    <a:pt x="33" y="52"/>
                    <a:pt x="15" y="48"/>
                  </a:cubicBezTo>
                  <a:cubicBezTo>
                    <a:pt x="8" y="46"/>
                    <a:pt x="6" y="52"/>
                    <a:pt x="6" y="54"/>
                  </a:cubicBezTo>
                  <a:cubicBezTo>
                    <a:pt x="2" y="57"/>
                    <a:pt x="0" y="65"/>
                    <a:pt x="8" y="67"/>
                  </a:cubicBezTo>
                  <a:cubicBezTo>
                    <a:pt x="8" y="70"/>
                    <a:pt x="10" y="77"/>
                    <a:pt x="22" y="71"/>
                  </a:cubicBezTo>
                  <a:cubicBezTo>
                    <a:pt x="30" y="65"/>
                    <a:pt x="42" y="64"/>
                    <a:pt x="48" y="65"/>
                  </a:cubicBezTo>
                  <a:cubicBezTo>
                    <a:pt x="45" y="76"/>
                    <a:pt x="47" y="81"/>
                    <a:pt x="61" y="101"/>
                  </a:cubicBezTo>
                  <a:cubicBezTo>
                    <a:pt x="66" y="108"/>
                    <a:pt x="65" y="117"/>
                    <a:pt x="55" y="117"/>
                  </a:cubicBezTo>
                  <a:cubicBezTo>
                    <a:pt x="53" y="117"/>
                    <a:pt x="8" y="117"/>
                    <a:pt x="8" y="117"/>
                  </a:cubicBezTo>
                  <a:lnTo>
                    <a:pt x="8" y="129"/>
                  </a:lnTo>
                  <a:lnTo>
                    <a:pt x="163" y="129"/>
                  </a:lnTo>
                  <a:lnTo>
                    <a:pt x="163" y="117"/>
                  </a:lnTo>
                  <a:cubicBezTo>
                    <a:pt x="163" y="117"/>
                    <a:pt x="143" y="117"/>
                    <a:pt x="141" y="117"/>
                  </a:cubicBezTo>
                  <a:cubicBezTo>
                    <a:pt x="151" y="109"/>
                    <a:pt x="145" y="93"/>
                    <a:pt x="144" y="89"/>
                  </a:cubicBezTo>
                  <a:cubicBezTo>
                    <a:pt x="129" y="42"/>
                    <a:pt x="150" y="20"/>
                    <a:pt x="156" y="14"/>
                  </a:cubicBezTo>
                  <a:cubicBezTo>
                    <a:pt x="165" y="7"/>
                    <a:pt x="178" y="14"/>
                    <a:pt x="168" y="28"/>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72" name="Freeform 43"/>
            <p:cNvSpPr>
              <a:spLocks noEditPoints="1"/>
            </p:cNvSpPr>
            <p:nvPr/>
          </p:nvSpPr>
          <p:spPr bwMode="auto">
            <a:xfrm>
              <a:off x="5753102" y="685800"/>
              <a:ext cx="933450" cy="1038225"/>
            </a:xfrm>
            <a:custGeom>
              <a:avLst/>
              <a:gdLst/>
              <a:ahLst/>
              <a:cxnLst>
                <a:cxn ang="0">
                  <a:pos x="40" y="13"/>
                </a:cxn>
                <a:cxn ang="0">
                  <a:pos x="43" y="19"/>
                </a:cxn>
                <a:cxn ang="0">
                  <a:pos x="72" y="31"/>
                </a:cxn>
                <a:cxn ang="0">
                  <a:pos x="78" y="20"/>
                </a:cxn>
                <a:cxn ang="0">
                  <a:pos x="63" y="17"/>
                </a:cxn>
                <a:cxn ang="0">
                  <a:pos x="68" y="12"/>
                </a:cxn>
                <a:cxn ang="0">
                  <a:pos x="24" y="15"/>
                </a:cxn>
                <a:cxn ang="0">
                  <a:pos x="23" y="20"/>
                </a:cxn>
                <a:cxn ang="0">
                  <a:pos x="30" y="19"/>
                </a:cxn>
                <a:cxn ang="0">
                  <a:pos x="25" y="32"/>
                </a:cxn>
                <a:cxn ang="0">
                  <a:pos x="46" y="41"/>
                </a:cxn>
                <a:cxn ang="0">
                  <a:pos x="30" y="42"/>
                </a:cxn>
                <a:cxn ang="0">
                  <a:pos x="28" y="50"/>
                </a:cxn>
                <a:cxn ang="0">
                  <a:pos x="51" y="45"/>
                </a:cxn>
                <a:cxn ang="0">
                  <a:pos x="21" y="55"/>
                </a:cxn>
                <a:cxn ang="0">
                  <a:pos x="2" y="56"/>
                </a:cxn>
                <a:cxn ang="0">
                  <a:pos x="14" y="71"/>
                </a:cxn>
                <a:cxn ang="0">
                  <a:pos x="14" y="79"/>
                </a:cxn>
                <a:cxn ang="0">
                  <a:pos x="24" y="78"/>
                </a:cxn>
                <a:cxn ang="0">
                  <a:pos x="8" y="95"/>
                </a:cxn>
                <a:cxn ang="0">
                  <a:pos x="33" y="86"/>
                </a:cxn>
                <a:cxn ang="0">
                  <a:pos x="29" y="95"/>
                </a:cxn>
                <a:cxn ang="0">
                  <a:pos x="45" y="89"/>
                </a:cxn>
                <a:cxn ang="0">
                  <a:pos x="43" y="109"/>
                </a:cxn>
                <a:cxn ang="0">
                  <a:pos x="59" y="80"/>
                </a:cxn>
                <a:cxn ang="0">
                  <a:pos x="63" y="90"/>
                </a:cxn>
                <a:cxn ang="0">
                  <a:pos x="72" y="88"/>
                </a:cxn>
                <a:cxn ang="0">
                  <a:pos x="71" y="69"/>
                </a:cxn>
                <a:cxn ang="0">
                  <a:pos x="74" y="80"/>
                </a:cxn>
                <a:cxn ang="0">
                  <a:pos x="80" y="69"/>
                </a:cxn>
                <a:cxn ang="0">
                  <a:pos x="79" y="52"/>
                </a:cxn>
                <a:cxn ang="0">
                  <a:pos x="86" y="73"/>
                </a:cxn>
              </a:cxnLst>
              <a:rect l="0" t="0" r="r" b="b"/>
              <a:pathLst>
                <a:path w="98" h="109">
                  <a:moveTo>
                    <a:pt x="43" y="19"/>
                  </a:moveTo>
                  <a:cubicBezTo>
                    <a:pt x="43" y="17"/>
                    <a:pt x="41" y="14"/>
                    <a:pt x="40" y="13"/>
                  </a:cubicBezTo>
                  <a:cubicBezTo>
                    <a:pt x="45" y="11"/>
                    <a:pt x="52" y="12"/>
                    <a:pt x="53" y="13"/>
                  </a:cubicBezTo>
                  <a:cubicBezTo>
                    <a:pt x="48" y="14"/>
                    <a:pt x="45" y="16"/>
                    <a:pt x="43" y="19"/>
                  </a:cubicBezTo>
                  <a:close/>
                  <a:moveTo>
                    <a:pt x="79" y="25"/>
                  </a:moveTo>
                  <a:cubicBezTo>
                    <a:pt x="78" y="26"/>
                    <a:pt x="74" y="30"/>
                    <a:pt x="72" y="31"/>
                  </a:cubicBezTo>
                  <a:cubicBezTo>
                    <a:pt x="70" y="31"/>
                    <a:pt x="70" y="30"/>
                    <a:pt x="71" y="29"/>
                  </a:cubicBezTo>
                  <a:cubicBezTo>
                    <a:pt x="75" y="25"/>
                    <a:pt x="77" y="22"/>
                    <a:pt x="78" y="20"/>
                  </a:cubicBezTo>
                  <a:cubicBezTo>
                    <a:pt x="79" y="17"/>
                    <a:pt x="79" y="13"/>
                    <a:pt x="73" y="13"/>
                  </a:cubicBezTo>
                  <a:cubicBezTo>
                    <a:pt x="72" y="14"/>
                    <a:pt x="68" y="14"/>
                    <a:pt x="63" y="17"/>
                  </a:cubicBezTo>
                  <a:cubicBezTo>
                    <a:pt x="62" y="18"/>
                    <a:pt x="62" y="17"/>
                    <a:pt x="63" y="17"/>
                  </a:cubicBezTo>
                  <a:cubicBezTo>
                    <a:pt x="63" y="15"/>
                    <a:pt x="67" y="12"/>
                    <a:pt x="68" y="12"/>
                  </a:cubicBezTo>
                  <a:cubicBezTo>
                    <a:pt x="65" y="10"/>
                    <a:pt x="48" y="0"/>
                    <a:pt x="30" y="12"/>
                  </a:cubicBezTo>
                  <a:cubicBezTo>
                    <a:pt x="27" y="14"/>
                    <a:pt x="25" y="14"/>
                    <a:pt x="24" y="15"/>
                  </a:cubicBezTo>
                  <a:cubicBezTo>
                    <a:pt x="23" y="15"/>
                    <a:pt x="22" y="16"/>
                    <a:pt x="22" y="19"/>
                  </a:cubicBezTo>
                  <a:cubicBezTo>
                    <a:pt x="22" y="20"/>
                    <a:pt x="22" y="20"/>
                    <a:pt x="23" y="20"/>
                  </a:cubicBezTo>
                  <a:cubicBezTo>
                    <a:pt x="25" y="19"/>
                    <a:pt x="27" y="18"/>
                    <a:pt x="29" y="17"/>
                  </a:cubicBezTo>
                  <a:cubicBezTo>
                    <a:pt x="30" y="16"/>
                    <a:pt x="32" y="17"/>
                    <a:pt x="30" y="19"/>
                  </a:cubicBezTo>
                  <a:cubicBezTo>
                    <a:pt x="28" y="20"/>
                    <a:pt x="26" y="22"/>
                    <a:pt x="24" y="23"/>
                  </a:cubicBezTo>
                  <a:cubicBezTo>
                    <a:pt x="24" y="24"/>
                    <a:pt x="21" y="27"/>
                    <a:pt x="25" y="32"/>
                  </a:cubicBezTo>
                  <a:cubicBezTo>
                    <a:pt x="26" y="30"/>
                    <a:pt x="30" y="26"/>
                    <a:pt x="36" y="26"/>
                  </a:cubicBezTo>
                  <a:cubicBezTo>
                    <a:pt x="41" y="27"/>
                    <a:pt x="47" y="33"/>
                    <a:pt x="46" y="41"/>
                  </a:cubicBezTo>
                  <a:cubicBezTo>
                    <a:pt x="46" y="46"/>
                    <a:pt x="41" y="51"/>
                    <a:pt x="35" y="49"/>
                  </a:cubicBezTo>
                  <a:cubicBezTo>
                    <a:pt x="33" y="48"/>
                    <a:pt x="32" y="46"/>
                    <a:pt x="30" y="42"/>
                  </a:cubicBezTo>
                  <a:cubicBezTo>
                    <a:pt x="29" y="43"/>
                    <a:pt x="27" y="45"/>
                    <a:pt x="29" y="48"/>
                  </a:cubicBezTo>
                  <a:cubicBezTo>
                    <a:pt x="29" y="49"/>
                    <a:pt x="29" y="49"/>
                    <a:pt x="28" y="50"/>
                  </a:cubicBezTo>
                  <a:cubicBezTo>
                    <a:pt x="27" y="50"/>
                    <a:pt x="27" y="51"/>
                    <a:pt x="27" y="52"/>
                  </a:cubicBezTo>
                  <a:cubicBezTo>
                    <a:pt x="32" y="61"/>
                    <a:pt x="48" y="57"/>
                    <a:pt x="51" y="45"/>
                  </a:cubicBezTo>
                  <a:cubicBezTo>
                    <a:pt x="51" y="44"/>
                    <a:pt x="52" y="44"/>
                    <a:pt x="52" y="45"/>
                  </a:cubicBezTo>
                  <a:cubicBezTo>
                    <a:pt x="51" y="61"/>
                    <a:pt x="33" y="69"/>
                    <a:pt x="21" y="55"/>
                  </a:cubicBezTo>
                  <a:cubicBezTo>
                    <a:pt x="19" y="54"/>
                    <a:pt x="18" y="54"/>
                    <a:pt x="16" y="54"/>
                  </a:cubicBezTo>
                  <a:cubicBezTo>
                    <a:pt x="14" y="55"/>
                    <a:pt x="6" y="56"/>
                    <a:pt x="2" y="56"/>
                  </a:cubicBezTo>
                  <a:cubicBezTo>
                    <a:pt x="2" y="59"/>
                    <a:pt x="2" y="67"/>
                    <a:pt x="14" y="69"/>
                  </a:cubicBezTo>
                  <a:cubicBezTo>
                    <a:pt x="15" y="70"/>
                    <a:pt x="14" y="71"/>
                    <a:pt x="14" y="71"/>
                  </a:cubicBezTo>
                  <a:cubicBezTo>
                    <a:pt x="8" y="74"/>
                    <a:pt x="4" y="74"/>
                    <a:pt x="0" y="73"/>
                  </a:cubicBezTo>
                  <a:cubicBezTo>
                    <a:pt x="2" y="80"/>
                    <a:pt x="9" y="83"/>
                    <a:pt x="14" y="79"/>
                  </a:cubicBezTo>
                  <a:cubicBezTo>
                    <a:pt x="19" y="76"/>
                    <a:pt x="23" y="76"/>
                    <a:pt x="24" y="77"/>
                  </a:cubicBezTo>
                  <a:cubicBezTo>
                    <a:pt x="25" y="77"/>
                    <a:pt x="25" y="78"/>
                    <a:pt x="24" y="78"/>
                  </a:cubicBezTo>
                  <a:cubicBezTo>
                    <a:pt x="21" y="78"/>
                    <a:pt x="16" y="80"/>
                    <a:pt x="14" y="86"/>
                  </a:cubicBezTo>
                  <a:cubicBezTo>
                    <a:pt x="13" y="92"/>
                    <a:pt x="10" y="94"/>
                    <a:pt x="8" y="95"/>
                  </a:cubicBezTo>
                  <a:cubicBezTo>
                    <a:pt x="11" y="95"/>
                    <a:pt x="19" y="95"/>
                    <a:pt x="23" y="93"/>
                  </a:cubicBezTo>
                  <a:cubicBezTo>
                    <a:pt x="26" y="91"/>
                    <a:pt x="29" y="86"/>
                    <a:pt x="33" y="86"/>
                  </a:cubicBezTo>
                  <a:cubicBezTo>
                    <a:pt x="34" y="86"/>
                    <a:pt x="34" y="86"/>
                    <a:pt x="34" y="87"/>
                  </a:cubicBezTo>
                  <a:cubicBezTo>
                    <a:pt x="33" y="88"/>
                    <a:pt x="30" y="91"/>
                    <a:pt x="29" y="95"/>
                  </a:cubicBezTo>
                  <a:cubicBezTo>
                    <a:pt x="28" y="96"/>
                    <a:pt x="27" y="103"/>
                    <a:pt x="24" y="104"/>
                  </a:cubicBezTo>
                  <a:cubicBezTo>
                    <a:pt x="33" y="108"/>
                    <a:pt x="44" y="102"/>
                    <a:pt x="45" y="89"/>
                  </a:cubicBezTo>
                  <a:cubicBezTo>
                    <a:pt x="45" y="88"/>
                    <a:pt x="46" y="88"/>
                    <a:pt x="47" y="89"/>
                  </a:cubicBezTo>
                  <a:cubicBezTo>
                    <a:pt x="49" y="99"/>
                    <a:pt x="44" y="108"/>
                    <a:pt x="43" y="109"/>
                  </a:cubicBezTo>
                  <a:cubicBezTo>
                    <a:pt x="59" y="107"/>
                    <a:pt x="59" y="96"/>
                    <a:pt x="59" y="94"/>
                  </a:cubicBezTo>
                  <a:cubicBezTo>
                    <a:pt x="59" y="92"/>
                    <a:pt x="56" y="83"/>
                    <a:pt x="59" y="80"/>
                  </a:cubicBezTo>
                  <a:cubicBezTo>
                    <a:pt x="60" y="79"/>
                    <a:pt x="61" y="79"/>
                    <a:pt x="61" y="81"/>
                  </a:cubicBezTo>
                  <a:cubicBezTo>
                    <a:pt x="60" y="83"/>
                    <a:pt x="62" y="87"/>
                    <a:pt x="63" y="90"/>
                  </a:cubicBezTo>
                  <a:cubicBezTo>
                    <a:pt x="66" y="97"/>
                    <a:pt x="63" y="103"/>
                    <a:pt x="60" y="105"/>
                  </a:cubicBezTo>
                  <a:cubicBezTo>
                    <a:pt x="62" y="105"/>
                    <a:pt x="75" y="99"/>
                    <a:pt x="72" y="88"/>
                  </a:cubicBezTo>
                  <a:cubicBezTo>
                    <a:pt x="72" y="86"/>
                    <a:pt x="69" y="81"/>
                    <a:pt x="69" y="76"/>
                  </a:cubicBezTo>
                  <a:cubicBezTo>
                    <a:pt x="69" y="73"/>
                    <a:pt x="70" y="70"/>
                    <a:pt x="71" y="69"/>
                  </a:cubicBezTo>
                  <a:cubicBezTo>
                    <a:pt x="72" y="69"/>
                    <a:pt x="73" y="69"/>
                    <a:pt x="73" y="70"/>
                  </a:cubicBezTo>
                  <a:cubicBezTo>
                    <a:pt x="72" y="72"/>
                    <a:pt x="72" y="76"/>
                    <a:pt x="74" y="80"/>
                  </a:cubicBezTo>
                  <a:cubicBezTo>
                    <a:pt x="75" y="80"/>
                    <a:pt x="77" y="84"/>
                    <a:pt x="77" y="90"/>
                  </a:cubicBezTo>
                  <a:cubicBezTo>
                    <a:pt x="85" y="79"/>
                    <a:pt x="82" y="72"/>
                    <a:pt x="80" y="69"/>
                  </a:cubicBezTo>
                  <a:cubicBezTo>
                    <a:pt x="73" y="59"/>
                    <a:pt x="76" y="53"/>
                    <a:pt x="77" y="52"/>
                  </a:cubicBezTo>
                  <a:cubicBezTo>
                    <a:pt x="77" y="51"/>
                    <a:pt x="78" y="51"/>
                    <a:pt x="79" y="52"/>
                  </a:cubicBezTo>
                  <a:cubicBezTo>
                    <a:pt x="79" y="53"/>
                    <a:pt x="78" y="60"/>
                    <a:pt x="84" y="66"/>
                  </a:cubicBezTo>
                  <a:cubicBezTo>
                    <a:pt x="86" y="69"/>
                    <a:pt x="86" y="72"/>
                    <a:pt x="86" y="73"/>
                  </a:cubicBezTo>
                  <a:cubicBezTo>
                    <a:pt x="98" y="49"/>
                    <a:pt x="81" y="27"/>
                    <a:pt x="79" y="25"/>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cxnSp>
        <p:nvCxnSpPr>
          <p:cNvPr id="34" name="Straight Connector 33"/>
          <p:cNvCxnSpPr/>
          <p:nvPr userDrawn="1"/>
        </p:nvCxnSpPr>
        <p:spPr>
          <a:xfrm flipH="1">
            <a:off x="593725" y="7020000"/>
            <a:ext cx="9507539"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Slide Number Placeholder 5"/>
          <p:cNvSpPr>
            <a:spLocks noGrp="1"/>
          </p:cNvSpPr>
          <p:nvPr>
            <p:ph type="sldNum" sz="quarter" idx="12"/>
          </p:nvPr>
        </p:nvSpPr>
        <p:spPr>
          <a:xfrm>
            <a:off x="9705860" y="7091998"/>
            <a:ext cx="395404" cy="252000"/>
          </a:xfrm>
        </p:spPr>
        <p:txBody>
          <a:bodyPr anchor="ctr" anchorCtr="0"/>
          <a:lstStyle/>
          <a:p>
            <a:fld id="{D00008CF-4DA4-41B7-AB88-89DB4B99F69B}" type="slidenum">
              <a:rPr lang="en-GB" smtClean="0"/>
              <a:pPr/>
              <a:t>‹#›</a:t>
            </a:fld>
            <a:endParaRPr lang="en-GB" dirty="0"/>
          </a:p>
        </p:txBody>
      </p:sp>
      <p:sp>
        <p:nvSpPr>
          <p:cNvPr id="35" name="Footer Placeholder 4"/>
          <p:cNvSpPr>
            <a:spLocks noGrp="1"/>
          </p:cNvSpPr>
          <p:nvPr>
            <p:ph type="ftr" sz="quarter" idx="11"/>
            <p:custDataLst>
              <p:tags r:id="rId1"/>
            </p:custDataLst>
          </p:nvPr>
        </p:nvSpPr>
        <p:spPr>
          <a:xfrm>
            <a:off x="918208" y="7092000"/>
            <a:ext cx="8784000" cy="252000"/>
          </a:xfrm>
        </p:spPr>
        <p:txBody>
          <a:bodyPr anchor="ctr" anchorCtr="0"/>
          <a:lstStyle/>
          <a:p>
            <a:r>
              <a:rPr lang="en-GB" smtClean="0"/>
              <a:t> </a:t>
            </a:r>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6012784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able of contents">
    <p:spTree>
      <p:nvGrpSpPr>
        <p:cNvPr id="1" name=""/>
        <p:cNvGrpSpPr/>
        <p:nvPr/>
      </p:nvGrpSpPr>
      <p:grpSpPr>
        <a:xfrm>
          <a:off x="0" y="0"/>
          <a:ext cx="0" cy="0"/>
          <a:chOff x="0" y="0"/>
          <a:chExt cx="0" cy="0"/>
        </a:xfrm>
      </p:grpSpPr>
      <p:sp>
        <p:nvSpPr>
          <p:cNvPr id="27" name="Title 1"/>
          <p:cNvSpPr>
            <a:spLocks noGrp="1"/>
          </p:cNvSpPr>
          <p:nvPr>
            <p:ph type="title"/>
          </p:nvPr>
        </p:nvSpPr>
        <p:spPr>
          <a:xfrm>
            <a:off x="593726" y="431801"/>
            <a:ext cx="9505950" cy="647699"/>
          </a:xfrm>
        </p:spPr>
        <p:txBody>
          <a:bodyPr/>
          <a:lstStyle/>
          <a:p>
            <a:r>
              <a:rPr lang="en-US" smtClean="0"/>
              <a:t>Click to edit Master title style</a:t>
            </a:r>
            <a:endParaRPr lang="en-GB" dirty="0"/>
          </a:p>
        </p:txBody>
      </p:sp>
      <p:cxnSp>
        <p:nvCxnSpPr>
          <p:cNvPr id="28" name="Straight Connector 27"/>
          <p:cNvCxnSpPr/>
          <p:nvPr userDrawn="1"/>
        </p:nvCxnSpPr>
        <p:spPr>
          <a:xfrm flipH="1" flipV="1">
            <a:off x="593725" y="431800"/>
            <a:ext cx="9505951" cy="202"/>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a:xfrm flipH="1" flipV="1">
            <a:off x="594000" y="1079501"/>
            <a:ext cx="9507600"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sp>
        <p:nvSpPr>
          <p:cNvPr id="116" name="Footer Placeholder 4"/>
          <p:cNvSpPr>
            <a:spLocks noGrp="1"/>
          </p:cNvSpPr>
          <p:nvPr>
            <p:ph type="ftr" sz="quarter" idx="11"/>
            <p:custDataLst>
              <p:tags r:id="rId1"/>
            </p:custDataLst>
          </p:nvPr>
        </p:nvSpPr>
        <p:spPr>
          <a:xfrm>
            <a:off x="918208" y="7092000"/>
            <a:ext cx="9144000" cy="252000"/>
          </a:xfrm>
        </p:spPr>
        <p:txBody>
          <a:bodyPr anchor="ctr" anchorCtr="0"/>
          <a:lstStyle/>
          <a:p>
            <a:r>
              <a:rPr lang="en-GB" smtClean="0"/>
              <a:t> </a:t>
            </a:r>
            <a:endParaRPr lang="en-GB" dirty="0"/>
          </a:p>
        </p:txBody>
      </p:sp>
      <p:cxnSp>
        <p:nvCxnSpPr>
          <p:cNvPr id="26" name="Straight Connector 25"/>
          <p:cNvCxnSpPr/>
          <p:nvPr userDrawn="1"/>
        </p:nvCxnSpPr>
        <p:spPr>
          <a:xfrm flipH="1">
            <a:off x="593725" y="7020000"/>
            <a:ext cx="9507539"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Four elements">
    <p:spTree>
      <p:nvGrpSpPr>
        <p:cNvPr id="1" name=""/>
        <p:cNvGrpSpPr/>
        <p:nvPr/>
      </p:nvGrpSpPr>
      <p:grpSpPr>
        <a:xfrm>
          <a:off x="0" y="0"/>
          <a:ext cx="0" cy="0"/>
          <a:chOff x="0" y="0"/>
          <a:chExt cx="0" cy="0"/>
        </a:xfrm>
      </p:grpSpPr>
      <p:sp>
        <p:nvSpPr>
          <p:cNvPr id="33" name="Title 1"/>
          <p:cNvSpPr>
            <a:spLocks noGrp="1"/>
          </p:cNvSpPr>
          <p:nvPr>
            <p:ph type="title"/>
          </p:nvPr>
        </p:nvSpPr>
        <p:spPr>
          <a:xfrm>
            <a:off x="593726" y="431801"/>
            <a:ext cx="9505950" cy="647699"/>
          </a:xfrm>
        </p:spPr>
        <p:txBody>
          <a:bodyPr/>
          <a:lstStyle/>
          <a:p>
            <a:r>
              <a:rPr lang="en-US" dirty="0" smtClean="0"/>
              <a:t>Click to edit Master title style</a:t>
            </a:r>
            <a:endParaRPr lang="en-GB" dirty="0"/>
          </a:p>
        </p:txBody>
      </p:sp>
      <p:cxnSp>
        <p:nvCxnSpPr>
          <p:cNvPr id="36" name="Straight Connector 35"/>
          <p:cNvCxnSpPr/>
          <p:nvPr userDrawn="1"/>
        </p:nvCxnSpPr>
        <p:spPr>
          <a:xfrm flipH="1" flipV="1">
            <a:off x="593725" y="431800"/>
            <a:ext cx="9505951" cy="202"/>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userDrawn="1"/>
        </p:nvCxnSpPr>
        <p:spPr>
          <a:xfrm flipH="1" flipV="1">
            <a:off x="594000" y="1079501"/>
            <a:ext cx="9507600"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3" hasCustomPrompt="1"/>
          </p:nvPr>
        </p:nvSpPr>
        <p:spPr>
          <a:xfrm>
            <a:off x="593725" y="1447799"/>
            <a:ext cx="4645025" cy="2556000"/>
          </a:xfrm>
        </p:spPr>
        <p:txBody>
          <a:bodyPr/>
          <a:lstStyle>
            <a:lvl5pPr marL="539750" indent="-284163">
              <a:buFont typeface="Calibri" pitchFamily="34" charset="0"/>
              <a:buChar char="−"/>
              <a:defRPr/>
            </a:lvl5pPr>
            <a:lvl7pPr>
              <a:defRPr/>
            </a:lvl7pPr>
          </a:lstStyle>
          <a:p>
            <a:pPr lvl="0"/>
            <a:r>
              <a:rPr lang="en-GB" dirty="0" smtClean="0"/>
              <a:t>Insert text, table or image</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GB" dirty="0"/>
          </a:p>
        </p:txBody>
      </p:sp>
      <p:sp>
        <p:nvSpPr>
          <p:cNvPr id="34" name="Text Placeholder 3"/>
          <p:cNvSpPr>
            <a:spLocks noGrp="1"/>
          </p:cNvSpPr>
          <p:nvPr>
            <p:ph type="body" sz="quarter" idx="14" hasCustomPrompt="1"/>
          </p:nvPr>
        </p:nvSpPr>
        <p:spPr>
          <a:xfrm>
            <a:off x="5454650" y="1447799"/>
            <a:ext cx="4645025" cy="2556000"/>
          </a:xfrm>
        </p:spPr>
        <p:txBody>
          <a:bodyPr/>
          <a:lstStyle>
            <a:lvl5pPr marL="539750" indent="-284163">
              <a:buFont typeface="Calibri" pitchFamily="34" charset="0"/>
              <a:buChar char="−"/>
              <a:defRPr/>
            </a:lvl5pPr>
            <a:lvl7pPr>
              <a:defRPr/>
            </a:lvl7pPr>
          </a:lstStyle>
          <a:p>
            <a:pPr lvl="0"/>
            <a:r>
              <a:rPr lang="en-GB" dirty="0" smtClean="0"/>
              <a:t>Insert text, table or image</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GB" dirty="0"/>
          </a:p>
        </p:txBody>
      </p:sp>
      <p:sp>
        <p:nvSpPr>
          <p:cNvPr id="35" name="Text Placeholder 3"/>
          <p:cNvSpPr>
            <a:spLocks noGrp="1"/>
          </p:cNvSpPr>
          <p:nvPr>
            <p:ph type="body" sz="quarter" idx="15" hasCustomPrompt="1"/>
          </p:nvPr>
        </p:nvSpPr>
        <p:spPr>
          <a:xfrm>
            <a:off x="593725" y="4213100"/>
            <a:ext cx="4645025" cy="2556000"/>
          </a:xfrm>
        </p:spPr>
        <p:txBody>
          <a:bodyPr/>
          <a:lstStyle>
            <a:lvl5pPr marL="539750" indent="-284163">
              <a:buFont typeface="Calibri" pitchFamily="34" charset="0"/>
              <a:buChar char="−"/>
              <a:defRPr/>
            </a:lvl5pPr>
            <a:lvl7pPr>
              <a:defRPr/>
            </a:lvl7pPr>
          </a:lstStyle>
          <a:p>
            <a:pPr lvl="0"/>
            <a:r>
              <a:rPr lang="en-GB" dirty="0" smtClean="0"/>
              <a:t>Insert text, table or image</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GB" dirty="0"/>
          </a:p>
        </p:txBody>
      </p:sp>
      <p:sp>
        <p:nvSpPr>
          <p:cNvPr id="37" name="Text Placeholder 3"/>
          <p:cNvSpPr>
            <a:spLocks noGrp="1"/>
          </p:cNvSpPr>
          <p:nvPr>
            <p:ph type="body" sz="quarter" idx="16" hasCustomPrompt="1"/>
          </p:nvPr>
        </p:nvSpPr>
        <p:spPr>
          <a:xfrm>
            <a:off x="5454650" y="4213100"/>
            <a:ext cx="4645025" cy="2556000"/>
          </a:xfrm>
        </p:spPr>
        <p:txBody>
          <a:bodyPr/>
          <a:lstStyle>
            <a:lvl5pPr marL="539750" indent="-284163">
              <a:buFont typeface="Calibri" pitchFamily="34" charset="0"/>
              <a:buChar char="−"/>
              <a:defRPr/>
            </a:lvl5pPr>
            <a:lvl7pPr>
              <a:defRPr/>
            </a:lvl7pPr>
          </a:lstStyle>
          <a:p>
            <a:pPr lvl="0"/>
            <a:r>
              <a:rPr lang="en-GB" dirty="0" smtClean="0"/>
              <a:t>Insert text, table or image</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GB" dirty="0"/>
          </a:p>
        </p:txBody>
      </p:sp>
      <p:grpSp>
        <p:nvGrpSpPr>
          <p:cNvPr id="55" name="Group 61"/>
          <p:cNvGrpSpPr>
            <a:grpSpLocks noChangeAspect="1"/>
          </p:cNvGrpSpPr>
          <p:nvPr userDrawn="1"/>
        </p:nvGrpSpPr>
        <p:grpSpPr>
          <a:xfrm>
            <a:off x="610084" y="7094666"/>
            <a:ext cx="187351" cy="216000"/>
            <a:chOff x="5219702" y="685800"/>
            <a:chExt cx="1824037" cy="2058988"/>
          </a:xfrm>
        </p:grpSpPr>
        <p:sp>
          <p:nvSpPr>
            <p:cNvPr id="58" name="AutoShape 25"/>
            <p:cNvSpPr>
              <a:spLocks noChangeAspect="1" noChangeArrowheads="1" noTextEdit="1"/>
            </p:cNvSpPr>
            <p:nvPr/>
          </p:nvSpPr>
          <p:spPr bwMode="auto">
            <a:xfrm>
              <a:off x="5238752" y="714375"/>
              <a:ext cx="1804987" cy="20304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9" name="Freeform 27"/>
            <p:cNvSpPr>
              <a:spLocks/>
            </p:cNvSpPr>
            <p:nvPr/>
          </p:nvSpPr>
          <p:spPr bwMode="auto">
            <a:xfrm>
              <a:off x="5448302" y="2428875"/>
              <a:ext cx="114300" cy="295275"/>
            </a:xfrm>
            <a:custGeom>
              <a:avLst/>
              <a:gdLst/>
              <a:ahLst/>
              <a:cxnLst>
                <a:cxn ang="0">
                  <a:pos x="9" y="27"/>
                </a:cxn>
                <a:cxn ang="0">
                  <a:pos x="9" y="0"/>
                </a:cxn>
                <a:cxn ang="0">
                  <a:pos x="0" y="5"/>
                </a:cxn>
                <a:cxn ang="0">
                  <a:pos x="3" y="6"/>
                </a:cxn>
                <a:cxn ang="0">
                  <a:pos x="3" y="27"/>
                </a:cxn>
                <a:cxn ang="0">
                  <a:pos x="1" y="31"/>
                </a:cxn>
                <a:cxn ang="0">
                  <a:pos x="12" y="31"/>
                </a:cxn>
                <a:cxn ang="0">
                  <a:pos x="9" y="27"/>
                </a:cxn>
              </a:cxnLst>
              <a:rect l="0" t="0" r="r" b="b"/>
              <a:pathLst>
                <a:path w="12" h="31">
                  <a:moveTo>
                    <a:pt x="9" y="27"/>
                  </a:moveTo>
                  <a:lnTo>
                    <a:pt x="9" y="0"/>
                  </a:lnTo>
                  <a:cubicBezTo>
                    <a:pt x="7" y="3"/>
                    <a:pt x="4" y="4"/>
                    <a:pt x="0" y="5"/>
                  </a:cubicBezTo>
                  <a:lnTo>
                    <a:pt x="3" y="6"/>
                  </a:lnTo>
                  <a:lnTo>
                    <a:pt x="3" y="27"/>
                  </a:lnTo>
                  <a:cubicBezTo>
                    <a:pt x="3" y="30"/>
                    <a:pt x="2" y="30"/>
                    <a:pt x="1" y="31"/>
                  </a:cubicBezTo>
                  <a:lnTo>
                    <a:pt x="12" y="31"/>
                  </a:lnTo>
                  <a:cubicBezTo>
                    <a:pt x="11" y="30"/>
                    <a:pt x="9" y="30"/>
                    <a:pt x="9" y="27"/>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0" name="Freeform 28"/>
            <p:cNvSpPr>
              <a:spLocks/>
            </p:cNvSpPr>
            <p:nvPr/>
          </p:nvSpPr>
          <p:spPr bwMode="auto">
            <a:xfrm>
              <a:off x="6591302" y="2428875"/>
              <a:ext cx="209550" cy="304800"/>
            </a:xfrm>
            <a:custGeom>
              <a:avLst/>
              <a:gdLst/>
              <a:ahLst/>
              <a:cxnLst>
                <a:cxn ang="0">
                  <a:pos x="9" y="10"/>
                </a:cxn>
                <a:cxn ang="0">
                  <a:pos x="8" y="10"/>
                </a:cxn>
                <a:cxn ang="0">
                  <a:pos x="8" y="5"/>
                </a:cxn>
                <a:cxn ang="0">
                  <a:pos x="9" y="5"/>
                </a:cxn>
                <a:cxn ang="0">
                  <a:pos x="16" y="4"/>
                </a:cxn>
                <a:cxn ang="0">
                  <a:pos x="21" y="6"/>
                </a:cxn>
                <a:cxn ang="0">
                  <a:pos x="21" y="0"/>
                </a:cxn>
                <a:cxn ang="0">
                  <a:pos x="18" y="0"/>
                </a:cxn>
                <a:cxn ang="0">
                  <a:pos x="3" y="0"/>
                </a:cxn>
                <a:cxn ang="0">
                  <a:pos x="3" y="15"/>
                </a:cxn>
                <a:cxn ang="0">
                  <a:pos x="6" y="15"/>
                </a:cxn>
                <a:cxn ang="0">
                  <a:pos x="14" y="17"/>
                </a:cxn>
                <a:cxn ang="0">
                  <a:pos x="16" y="22"/>
                </a:cxn>
                <a:cxn ang="0">
                  <a:pos x="8" y="28"/>
                </a:cxn>
                <a:cxn ang="0">
                  <a:pos x="2" y="26"/>
                </a:cxn>
                <a:cxn ang="0">
                  <a:pos x="0" y="30"/>
                </a:cxn>
                <a:cxn ang="0">
                  <a:pos x="9" y="32"/>
                </a:cxn>
                <a:cxn ang="0">
                  <a:pos x="22" y="21"/>
                </a:cxn>
                <a:cxn ang="0">
                  <a:pos x="19" y="14"/>
                </a:cxn>
                <a:cxn ang="0">
                  <a:pos x="9" y="10"/>
                </a:cxn>
              </a:cxnLst>
              <a:rect l="0" t="0" r="r" b="b"/>
              <a:pathLst>
                <a:path w="22" h="32">
                  <a:moveTo>
                    <a:pt x="9" y="10"/>
                  </a:moveTo>
                  <a:lnTo>
                    <a:pt x="8" y="10"/>
                  </a:lnTo>
                  <a:lnTo>
                    <a:pt x="8" y="5"/>
                  </a:lnTo>
                  <a:lnTo>
                    <a:pt x="9" y="5"/>
                  </a:lnTo>
                  <a:cubicBezTo>
                    <a:pt x="11" y="4"/>
                    <a:pt x="16" y="4"/>
                    <a:pt x="16" y="4"/>
                  </a:cubicBezTo>
                  <a:cubicBezTo>
                    <a:pt x="19" y="4"/>
                    <a:pt x="20" y="5"/>
                    <a:pt x="21" y="6"/>
                  </a:cubicBezTo>
                  <a:lnTo>
                    <a:pt x="21" y="0"/>
                  </a:lnTo>
                  <a:cubicBezTo>
                    <a:pt x="20" y="0"/>
                    <a:pt x="19" y="0"/>
                    <a:pt x="18" y="0"/>
                  </a:cubicBezTo>
                  <a:lnTo>
                    <a:pt x="3" y="0"/>
                  </a:lnTo>
                  <a:lnTo>
                    <a:pt x="3" y="15"/>
                  </a:lnTo>
                  <a:cubicBezTo>
                    <a:pt x="4" y="15"/>
                    <a:pt x="5" y="15"/>
                    <a:pt x="6" y="15"/>
                  </a:cubicBezTo>
                  <a:cubicBezTo>
                    <a:pt x="10" y="14"/>
                    <a:pt x="12" y="15"/>
                    <a:pt x="14" y="17"/>
                  </a:cubicBezTo>
                  <a:cubicBezTo>
                    <a:pt x="15" y="18"/>
                    <a:pt x="16" y="19"/>
                    <a:pt x="16" y="22"/>
                  </a:cubicBezTo>
                  <a:cubicBezTo>
                    <a:pt x="16" y="27"/>
                    <a:pt x="12" y="28"/>
                    <a:pt x="8" y="28"/>
                  </a:cubicBezTo>
                  <a:cubicBezTo>
                    <a:pt x="6" y="28"/>
                    <a:pt x="4" y="27"/>
                    <a:pt x="2" y="26"/>
                  </a:cubicBezTo>
                  <a:lnTo>
                    <a:pt x="0" y="30"/>
                  </a:lnTo>
                  <a:cubicBezTo>
                    <a:pt x="3" y="31"/>
                    <a:pt x="5" y="32"/>
                    <a:pt x="9" y="32"/>
                  </a:cubicBezTo>
                  <a:cubicBezTo>
                    <a:pt x="19" y="32"/>
                    <a:pt x="22" y="26"/>
                    <a:pt x="22" y="21"/>
                  </a:cubicBezTo>
                  <a:cubicBezTo>
                    <a:pt x="22" y="20"/>
                    <a:pt x="22" y="17"/>
                    <a:pt x="19" y="14"/>
                  </a:cubicBezTo>
                  <a:cubicBezTo>
                    <a:pt x="17" y="11"/>
                    <a:pt x="13" y="10"/>
                    <a:pt x="9" y="10"/>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1" name="Freeform 29"/>
            <p:cNvSpPr>
              <a:spLocks noEditPoints="1"/>
            </p:cNvSpPr>
            <p:nvPr/>
          </p:nvSpPr>
          <p:spPr bwMode="auto">
            <a:xfrm>
              <a:off x="5762627" y="2428875"/>
              <a:ext cx="219075" cy="304800"/>
            </a:xfrm>
            <a:custGeom>
              <a:avLst/>
              <a:gdLst/>
              <a:ahLst/>
              <a:cxnLst>
                <a:cxn ang="0">
                  <a:pos x="12" y="28"/>
                </a:cxn>
                <a:cxn ang="0">
                  <a:pos x="6" y="22"/>
                </a:cxn>
                <a:cxn ang="0">
                  <a:pos x="9" y="17"/>
                </a:cxn>
                <a:cxn ang="0">
                  <a:pos x="10" y="18"/>
                </a:cxn>
                <a:cxn ang="0">
                  <a:pos x="17" y="23"/>
                </a:cxn>
                <a:cxn ang="0">
                  <a:pos x="12" y="28"/>
                </a:cxn>
                <a:cxn ang="0">
                  <a:pos x="12" y="4"/>
                </a:cxn>
                <a:cxn ang="0">
                  <a:pos x="16" y="9"/>
                </a:cxn>
                <a:cxn ang="0">
                  <a:pos x="14" y="13"/>
                </a:cxn>
                <a:cxn ang="0">
                  <a:pos x="13" y="13"/>
                </a:cxn>
                <a:cxn ang="0">
                  <a:pos x="13" y="13"/>
                </a:cxn>
                <a:cxn ang="0">
                  <a:pos x="7" y="8"/>
                </a:cxn>
                <a:cxn ang="0">
                  <a:pos x="12" y="4"/>
                </a:cxn>
                <a:cxn ang="0">
                  <a:pos x="18" y="15"/>
                </a:cxn>
                <a:cxn ang="0">
                  <a:pos x="17" y="15"/>
                </a:cxn>
                <a:cxn ang="0">
                  <a:pos x="18" y="14"/>
                </a:cxn>
                <a:cxn ang="0">
                  <a:pos x="22" y="8"/>
                </a:cxn>
                <a:cxn ang="0">
                  <a:pos x="12" y="0"/>
                </a:cxn>
                <a:cxn ang="0">
                  <a:pos x="1" y="8"/>
                </a:cxn>
                <a:cxn ang="0">
                  <a:pos x="5" y="15"/>
                </a:cxn>
                <a:cxn ang="0">
                  <a:pos x="6" y="15"/>
                </a:cxn>
                <a:cxn ang="0">
                  <a:pos x="5" y="16"/>
                </a:cxn>
                <a:cxn ang="0">
                  <a:pos x="0" y="23"/>
                </a:cxn>
                <a:cxn ang="0">
                  <a:pos x="11" y="32"/>
                </a:cxn>
                <a:cxn ang="0">
                  <a:pos x="23" y="23"/>
                </a:cxn>
                <a:cxn ang="0">
                  <a:pos x="18" y="15"/>
                </a:cxn>
              </a:cxnLst>
              <a:rect l="0" t="0" r="r" b="b"/>
              <a:pathLst>
                <a:path w="23" h="32">
                  <a:moveTo>
                    <a:pt x="12" y="28"/>
                  </a:moveTo>
                  <a:cubicBezTo>
                    <a:pt x="9" y="28"/>
                    <a:pt x="6" y="26"/>
                    <a:pt x="6" y="22"/>
                  </a:cubicBezTo>
                  <a:cubicBezTo>
                    <a:pt x="6" y="20"/>
                    <a:pt x="8" y="18"/>
                    <a:pt x="9" y="17"/>
                  </a:cubicBezTo>
                  <a:lnTo>
                    <a:pt x="10" y="18"/>
                  </a:lnTo>
                  <a:cubicBezTo>
                    <a:pt x="13" y="18"/>
                    <a:pt x="17" y="20"/>
                    <a:pt x="17" y="23"/>
                  </a:cubicBezTo>
                  <a:cubicBezTo>
                    <a:pt x="17" y="26"/>
                    <a:pt x="15" y="28"/>
                    <a:pt x="12" y="28"/>
                  </a:cubicBezTo>
                  <a:close/>
                  <a:moveTo>
                    <a:pt x="12" y="4"/>
                  </a:moveTo>
                  <a:cubicBezTo>
                    <a:pt x="14" y="4"/>
                    <a:pt x="16" y="6"/>
                    <a:pt x="16" y="9"/>
                  </a:cubicBezTo>
                  <a:cubicBezTo>
                    <a:pt x="16" y="11"/>
                    <a:pt x="15" y="12"/>
                    <a:pt x="14" y="13"/>
                  </a:cubicBezTo>
                  <a:lnTo>
                    <a:pt x="13" y="13"/>
                  </a:lnTo>
                  <a:lnTo>
                    <a:pt x="13" y="13"/>
                  </a:lnTo>
                  <a:cubicBezTo>
                    <a:pt x="10" y="12"/>
                    <a:pt x="7" y="11"/>
                    <a:pt x="7" y="8"/>
                  </a:cubicBezTo>
                  <a:cubicBezTo>
                    <a:pt x="7" y="6"/>
                    <a:pt x="9" y="4"/>
                    <a:pt x="12" y="4"/>
                  </a:cubicBezTo>
                  <a:close/>
                  <a:moveTo>
                    <a:pt x="18" y="15"/>
                  </a:moveTo>
                  <a:lnTo>
                    <a:pt x="17" y="15"/>
                  </a:lnTo>
                  <a:lnTo>
                    <a:pt x="18" y="14"/>
                  </a:lnTo>
                  <a:cubicBezTo>
                    <a:pt x="20" y="13"/>
                    <a:pt x="22" y="12"/>
                    <a:pt x="22" y="8"/>
                  </a:cubicBezTo>
                  <a:cubicBezTo>
                    <a:pt x="22" y="4"/>
                    <a:pt x="19" y="0"/>
                    <a:pt x="12" y="0"/>
                  </a:cubicBezTo>
                  <a:cubicBezTo>
                    <a:pt x="6" y="0"/>
                    <a:pt x="1" y="3"/>
                    <a:pt x="1" y="8"/>
                  </a:cubicBezTo>
                  <a:cubicBezTo>
                    <a:pt x="1" y="12"/>
                    <a:pt x="3" y="13"/>
                    <a:pt x="5" y="15"/>
                  </a:cubicBezTo>
                  <a:lnTo>
                    <a:pt x="6" y="15"/>
                  </a:lnTo>
                  <a:lnTo>
                    <a:pt x="5" y="16"/>
                  </a:lnTo>
                  <a:cubicBezTo>
                    <a:pt x="1" y="18"/>
                    <a:pt x="0" y="20"/>
                    <a:pt x="0" y="23"/>
                  </a:cubicBezTo>
                  <a:cubicBezTo>
                    <a:pt x="0" y="28"/>
                    <a:pt x="4" y="32"/>
                    <a:pt x="11" y="32"/>
                  </a:cubicBezTo>
                  <a:cubicBezTo>
                    <a:pt x="19" y="32"/>
                    <a:pt x="23" y="28"/>
                    <a:pt x="23" y="23"/>
                  </a:cubicBezTo>
                  <a:cubicBezTo>
                    <a:pt x="23" y="19"/>
                    <a:pt x="22" y="17"/>
                    <a:pt x="18" y="15"/>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2" name="Freeform 30"/>
            <p:cNvSpPr>
              <a:spLocks noEditPoints="1"/>
            </p:cNvSpPr>
            <p:nvPr/>
          </p:nvSpPr>
          <p:spPr bwMode="auto">
            <a:xfrm>
              <a:off x="6181727" y="2428875"/>
              <a:ext cx="228600" cy="304800"/>
            </a:xfrm>
            <a:custGeom>
              <a:avLst/>
              <a:gdLst/>
              <a:ahLst/>
              <a:cxnLst>
                <a:cxn ang="0">
                  <a:pos x="12" y="27"/>
                </a:cxn>
                <a:cxn ang="0">
                  <a:pos x="7" y="16"/>
                </a:cxn>
                <a:cxn ang="0">
                  <a:pos x="12" y="4"/>
                </a:cxn>
                <a:cxn ang="0">
                  <a:pos x="17" y="17"/>
                </a:cxn>
                <a:cxn ang="0">
                  <a:pos x="12" y="27"/>
                </a:cxn>
                <a:cxn ang="0">
                  <a:pos x="12" y="0"/>
                </a:cxn>
                <a:cxn ang="0">
                  <a:pos x="0" y="16"/>
                </a:cxn>
                <a:cxn ang="0">
                  <a:pos x="12" y="32"/>
                </a:cxn>
                <a:cxn ang="0">
                  <a:pos x="24" y="16"/>
                </a:cxn>
                <a:cxn ang="0">
                  <a:pos x="12" y="0"/>
                </a:cxn>
              </a:cxnLst>
              <a:rect l="0" t="0" r="r" b="b"/>
              <a:pathLst>
                <a:path w="24" h="32">
                  <a:moveTo>
                    <a:pt x="12" y="27"/>
                  </a:moveTo>
                  <a:cubicBezTo>
                    <a:pt x="8" y="27"/>
                    <a:pt x="7" y="23"/>
                    <a:pt x="7" y="16"/>
                  </a:cubicBezTo>
                  <a:cubicBezTo>
                    <a:pt x="7" y="11"/>
                    <a:pt x="7" y="4"/>
                    <a:pt x="12" y="4"/>
                  </a:cubicBezTo>
                  <a:cubicBezTo>
                    <a:pt x="16" y="4"/>
                    <a:pt x="17" y="10"/>
                    <a:pt x="17" y="17"/>
                  </a:cubicBezTo>
                  <a:cubicBezTo>
                    <a:pt x="17" y="21"/>
                    <a:pt x="17" y="27"/>
                    <a:pt x="12" y="27"/>
                  </a:cubicBezTo>
                  <a:close/>
                  <a:moveTo>
                    <a:pt x="12" y="0"/>
                  </a:moveTo>
                  <a:cubicBezTo>
                    <a:pt x="5" y="0"/>
                    <a:pt x="0" y="6"/>
                    <a:pt x="0" y="16"/>
                  </a:cubicBezTo>
                  <a:cubicBezTo>
                    <a:pt x="0" y="26"/>
                    <a:pt x="4" y="32"/>
                    <a:pt x="12" y="32"/>
                  </a:cubicBezTo>
                  <a:cubicBezTo>
                    <a:pt x="20" y="32"/>
                    <a:pt x="24" y="26"/>
                    <a:pt x="24" y="16"/>
                  </a:cubicBezTo>
                  <a:cubicBezTo>
                    <a:pt x="24" y="6"/>
                    <a:pt x="20" y="0"/>
                    <a:pt x="12" y="0"/>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3" name="Freeform 31"/>
            <p:cNvSpPr>
              <a:spLocks/>
            </p:cNvSpPr>
            <p:nvPr/>
          </p:nvSpPr>
          <p:spPr bwMode="auto">
            <a:xfrm>
              <a:off x="5305427" y="1000125"/>
              <a:ext cx="123825" cy="85725"/>
            </a:xfrm>
            <a:custGeom>
              <a:avLst/>
              <a:gdLst/>
              <a:ahLst/>
              <a:cxnLst>
                <a:cxn ang="0">
                  <a:pos x="7" y="8"/>
                </a:cxn>
                <a:cxn ang="0">
                  <a:pos x="13" y="5"/>
                </a:cxn>
                <a:cxn ang="0">
                  <a:pos x="0" y="9"/>
                </a:cxn>
                <a:cxn ang="0">
                  <a:pos x="7" y="8"/>
                </a:cxn>
              </a:cxnLst>
              <a:rect l="0" t="0" r="r" b="b"/>
              <a:pathLst>
                <a:path w="13" h="9">
                  <a:moveTo>
                    <a:pt x="7" y="8"/>
                  </a:moveTo>
                  <a:cubicBezTo>
                    <a:pt x="10" y="6"/>
                    <a:pt x="11" y="5"/>
                    <a:pt x="13" y="5"/>
                  </a:cubicBezTo>
                  <a:cubicBezTo>
                    <a:pt x="12" y="4"/>
                    <a:pt x="3" y="0"/>
                    <a:pt x="0" y="9"/>
                  </a:cubicBezTo>
                  <a:cubicBezTo>
                    <a:pt x="3" y="6"/>
                    <a:pt x="7" y="8"/>
                    <a:pt x="7" y="8"/>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4" name="Freeform 32"/>
            <p:cNvSpPr>
              <a:spLocks/>
            </p:cNvSpPr>
            <p:nvPr/>
          </p:nvSpPr>
          <p:spPr bwMode="auto">
            <a:xfrm>
              <a:off x="5248277" y="1104900"/>
              <a:ext cx="104775" cy="85725"/>
            </a:xfrm>
            <a:custGeom>
              <a:avLst/>
              <a:gdLst/>
              <a:ahLst/>
              <a:cxnLst>
                <a:cxn ang="0">
                  <a:pos x="11" y="0"/>
                </a:cxn>
                <a:cxn ang="0">
                  <a:pos x="0" y="6"/>
                </a:cxn>
                <a:cxn ang="0">
                  <a:pos x="0" y="9"/>
                </a:cxn>
                <a:cxn ang="0">
                  <a:pos x="8" y="5"/>
                </a:cxn>
                <a:cxn ang="0">
                  <a:pos x="11" y="0"/>
                </a:cxn>
              </a:cxnLst>
              <a:rect l="0" t="0" r="r" b="b"/>
              <a:pathLst>
                <a:path w="11" h="9">
                  <a:moveTo>
                    <a:pt x="11" y="0"/>
                  </a:moveTo>
                  <a:cubicBezTo>
                    <a:pt x="6" y="0"/>
                    <a:pt x="1" y="1"/>
                    <a:pt x="0" y="6"/>
                  </a:cubicBezTo>
                  <a:lnTo>
                    <a:pt x="0" y="9"/>
                  </a:lnTo>
                  <a:cubicBezTo>
                    <a:pt x="2" y="4"/>
                    <a:pt x="7" y="5"/>
                    <a:pt x="8" y="5"/>
                  </a:cubicBezTo>
                  <a:cubicBezTo>
                    <a:pt x="9" y="2"/>
                    <a:pt x="10" y="0"/>
                    <a:pt x="11" y="0"/>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5" name="Freeform 33"/>
            <p:cNvSpPr>
              <a:spLocks/>
            </p:cNvSpPr>
            <p:nvPr/>
          </p:nvSpPr>
          <p:spPr bwMode="auto">
            <a:xfrm>
              <a:off x="5238752" y="1181100"/>
              <a:ext cx="85725" cy="95250"/>
            </a:xfrm>
            <a:custGeom>
              <a:avLst/>
              <a:gdLst/>
              <a:ahLst/>
              <a:cxnLst>
                <a:cxn ang="0">
                  <a:pos x="9" y="5"/>
                </a:cxn>
                <a:cxn ang="0">
                  <a:pos x="8" y="0"/>
                </a:cxn>
                <a:cxn ang="0">
                  <a:pos x="4" y="10"/>
                </a:cxn>
                <a:cxn ang="0">
                  <a:pos x="9" y="5"/>
                </a:cxn>
              </a:cxnLst>
              <a:rect l="0" t="0" r="r" b="b"/>
              <a:pathLst>
                <a:path w="9" h="10">
                  <a:moveTo>
                    <a:pt x="9" y="5"/>
                  </a:moveTo>
                  <a:cubicBezTo>
                    <a:pt x="8" y="4"/>
                    <a:pt x="8" y="2"/>
                    <a:pt x="8" y="0"/>
                  </a:cubicBezTo>
                  <a:cubicBezTo>
                    <a:pt x="7" y="1"/>
                    <a:pt x="0" y="4"/>
                    <a:pt x="4" y="10"/>
                  </a:cubicBezTo>
                  <a:cubicBezTo>
                    <a:pt x="3" y="7"/>
                    <a:pt x="8" y="5"/>
                    <a:pt x="9" y="5"/>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6" name="Freeform 34"/>
            <p:cNvSpPr>
              <a:spLocks/>
            </p:cNvSpPr>
            <p:nvPr/>
          </p:nvSpPr>
          <p:spPr bwMode="auto">
            <a:xfrm>
              <a:off x="5276852" y="1257300"/>
              <a:ext cx="76200" cy="104775"/>
            </a:xfrm>
            <a:custGeom>
              <a:avLst/>
              <a:gdLst/>
              <a:ahLst/>
              <a:cxnLst>
                <a:cxn ang="0">
                  <a:pos x="6" y="0"/>
                </a:cxn>
                <a:cxn ang="0">
                  <a:pos x="8" y="5"/>
                </a:cxn>
                <a:cxn ang="0">
                  <a:pos x="7" y="11"/>
                </a:cxn>
                <a:cxn ang="0">
                  <a:pos x="6" y="0"/>
                </a:cxn>
              </a:cxnLst>
              <a:rect l="0" t="0" r="r" b="b"/>
              <a:pathLst>
                <a:path w="8" h="11">
                  <a:moveTo>
                    <a:pt x="6" y="0"/>
                  </a:moveTo>
                  <a:cubicBezTo>
                    <a:pt x="6" y="3"/>
                    <a:pt x="8" y="5"/>
                    <a:pt x="8" y="5"/>
                  </a:cubicBezTo>
                  <a:cubicBezTo>
                    <a:pt x="8" y="5"/>
                    <a:pt x="4" y="7"/>
                    <a:pt x="7" y="11"/>
                  </a:cubicBezTo>
                  <a:cubicBezTo>
                    <a:pt x="0" y="7"/>
                    <a:pt x="5" y="1"/>
                    <a:pt x="6" y="0"/>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7" name="Freeform 35"/>
            <p:cNvSpPr>
              <a:spLocks/>
            </p:cNvSpPr>
            <p:nvPr/>
          </p:nvSpPr>
          <p:spPr bwMode="auto">
            <a:xfrm>
              <a:off x="5324477" y="1038225"/>
              <a:ext cx="476250" cy="419100"/>
            </a:xfrm>
            <a:custGeom>
              <a:avLst/>
              <a:gdLst/>
              <a:ahLst/>
              <a:cxnLst>
                <a:cxn ang="0">
                  <a:pos x="26" y="32"/>
                </a:cxn>
                <a:cxn ang="0">
                  <a:pos x="45" y="44"/>
                </a:cxn>
                <a:cxn ang="0">
                  <a:pos x="40" y="31"/>
                </a:cxn>
                <a:cxn ang="0">
                  <a:pos x="50" y="33"/>
                </a:cxn>
                <a:cxn ang="0">
                  <a:pos x="42" y="18"/>
                </a:cxn>
                <a:cxn ang="0">
                  <a:pos x="23" y="7"/>
                </a:cxn>
                <a:cxn ang="0">
                  <a:pos x="7" y="9"/>
                </a:cxn>
                <a:cxn ang="0">
                  <a:pos x="4" y="19"/>
                </a:cxn>
                <a:cxn ang="0">
                  <a:pos x="13" y="28"/>
                </a:cxn>
                <a:cxn ang="0">
                  <a:pos x="26" y="32"/>
                </a:cxn>
              </a:cxnLst>
              <a:rect l="0" t="0" r="r" b="b"/>
              <a:pathLst>
                <a:path w="50" h="44">
                  <a:moveTo>
                    <a:pt x="26" y="32"/>
                  </a:moveTo>
                  <a:cubicBezTo>
                    <a:pt x="32" y="39"/>
                    <a:pt x="38" y="41"/>
                    <a:pt x="45" y="44"/>
                  </a:cubicBezTo>
                  <a:cubicBezTo>
                    <a:pt x="41" y="41"/>
                    <a:pt x="40" y="35"/>
                    <a:pt x="40" y="31"/>
                  </a:cubicBezTo>
                  <a:cubicBezTo>
                    <a:pt x="42" y="32"/>
                    <a:pt x="46" y="33"/>
                    <a:pt x="50" y="33"/>
                  </a:cubicBezTo>
                  <a:cubicBezTo>
                    <a:pt x="44" y="29"/>
                    <a:pt x="42" y="24"/>
                    <a:pt x="42" y="18"/>
                  </a:cubicBezTo>
                  <a:cubicBezTo>
                    <a:pt x="37" y="16"/>
                    <a:pt x="34" y="16"/>
                    <a:pt x="23" y="7"/>
                  </a:cubicBezTo>
                  <a:cubicBezTo>
                    <a:pt x="14" y="0"/>
                    <a:pt x="7" y="5"/>
                    <a:pt x="7" y="9"/>
                  </a:cubicBezTo>
                  <a:cubicBezTo>
                    <a:pt x="6" y="10"/>
                    <a:pt x="0" y="13"/>
                    <a:pt x="4" y="19"/>
                  </a:cubicBezTo>
                  <a:cubicBezTo>
                    <a:pt x="4" y="22"/>
                    <a:pt x="5" y="29"/>
                    <a:pt x="13" y="28"/>
                  </a:cubicBezTo>
                  <a:cubicBezTo>
                    <a:pt x="15" y="28"/>
                    <a:pt x="21" y="25"/>
                    <a:pt x="26" y="32"/>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8" name="Freeform 36"/>
            <p:cNvSpPr>
              <a:spLocks/>
            </p:cNvSpPr>
            <p:nvPr/>
          </p:nvSpPr>
          <p:spPr bwMode="auto">
            <a:xfrm>
              <a:off x="5257802" y="1533525"/>
              <a:ext cx="123825" cy="85725"/>
            </a:xfrm>
            <a:custGeom>
              <a:avLst/>
              <a:gdLst/>
              <a:ahLst/>
              <a:cxnLst>
                <a:cxn ang="0">
                  <a:pos x="9" y="5"/>
                </a:cxn>
                <a:cxn ang="0">
                  <a:pos x="13" y="0"/>
                </a:cxn>
                <a:cxn ang="0">
                  <a:pos x="2" y="9"/>
                </a:cxn>
                <a:cxn ang="0">
                  <a:pos x="9" y="5"/>
                </a:cxn>
              </a:cxnLst>
              <a:rect l="0" t="0" r="r" b="b"/>
              <a:pathLst>
                <a:path w="13" h="9">
                  <a:moveTo>
                    <a:pt x="9" y="5"/>
                  </a:moveTo>
                  <a:cubicBezTo>
                    <a:pt x="10" y="4"/>
                    <a:pt x="10" y="1"/>
                    <a:pt x="13" y="0"/>
                  </a:cubicBezTo>
                  <a:cubicBezTo>
                    <a:pt x="12" y="0"/>
                    <a:pt x="0" y="0"/>
                    <a:pt x="2" y="9"/>
                  </a:cubicBezTo>
                  <a:cubicBezTo>
                    <a:pt x="3" y="4"/>
                    <a:pt x="8" y="5"/>
                    <a:pt x="9" y="5"/>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9" name="Freeform 37"/>
            <p:cNvSpPr>
              <a:spLocks/>
            </p:cNvSpPr>
            <p:nvPr/>
          </p:nvSpPr>
          <p:spPr bwMode="auto">
            <a:xfrm>
              <a:off x="5219702" y="1619250"/>
              <a:ext cx="104775" cy="114300"/>
            </a:xfrm>
            <a:custGeom>
              <a:avLst/>
              <a:gdLst/>
              <a:ahLst/>
              <a:cxnLst>
                <a:cxn ang="0">
                  <a:pos x="11" y="6"/>
                </a:cxn>
                <a:cxn ang="0">
                  <a:pos x="11" y="0"/>
                </a:cxn>
                <a:cxn ang="0">
                  <a:pos x="5" y="12"/>
                </a:cxn>
                <a:cxn ang="0">
                  <a:pos x="11" y="6"/>
                </a:cxn>
              </a:cxnLst>
              <a:rect l="0" t="0" r="r" b="b"/>
              <a:pathLst>
                <a:path w="11" h="12">
                  <a:moveTo>
                    <a:pt x="11" y="6"/>
                  </a:moveTo>
                  <a:cubicBezTo>
                    <a:pt x="10" y="5"/>
                    <a:pt x="10" y="3"/>
                    <a:pt x="11" y="0"/>
                  </a:cubicBezTo>
                  <a:cubicBezTo>
                    <a:pt x="9" y="1"/>
                    <a:pt x="0" y="5"/>
                    <a:pt x="5" y="12"/>
                  </a:cubicBezTo>
                  <a:cubicBezTo>
                    <a:pt x="5" y="8"/>
                    <a:pt x="9" y="7"/>
                    <a:pt x="11" y="6"/>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70" name="Freeform 38"/>
            <p:cNvSpPr>
              <a:spLocks/>
            </p:cNvSpPr>
            <p:nvPr/>
          </p:nvSpPr>
          <p:spPr bwMode="auto">
            <a:xfrm>
              <a:off x="5267327" y="1704975"/>
              <a:ext cx="95250" cy="104775"/>
            </a:xfrm>
            <a:custGeom>
              <a:avLst/>
              <a:gdLst/>
              <a:ahLst/>
              <a:cxnLst>
                <a:cxn ang="0">
                  <a:pos x="10" y="4"/>
                </a:cxn>
                <a:cxn ang="0">
                  <a:pos x="6" y="0"/>
                </a:cxn>
                <a:cxn ang="0">
                  <a:pos x="7" y="11"/>
                </a:cxn>
                <a:cxn ang="0">
                  <a:pos x="10" y="4"/>
                </a:cxn>
              </a:cxnLst>
              <a:rect l="0" t="0" r="r" b="b"/>
              <a:pathLst>
                <a:path w="10" h="11">
                  <a:moveTo>
                    <a:pt x="10" y="4"/>
                  </a:moveTo>
                  <a:cubicBezTo>
                    <a:pt x="9" y="3"/>
                    <a:pt x="7" y="2"/>
                    <a:pt x="6" y="0"/>
                  </a:cubicBezTo>
                  <a:cubicBezTo>
                    <a:pt x="6" y="1"/>
                    <a:pt x="0" y="7"/>
                    <a:pt x="7" y="11"/>
                  </a:cubicBezTo>
                  <a:cubicBezTo>
                    <a:pt x="6" y="8"/>
                    <a:pt x="8" y="5"/>
                    <a:pt x="10" y="4"/>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71" name="Freeform 39"/>
            <p:cNvSpPr>
              <a:spLocks/>
            </p:cNvSpPr>
            <p:nvPr/>
          </p:nvSpPr>
          <p:spPr bwMode="auto">
            <a:xfrm>
              <a:off x="5353052" y="1762125"/>
              <a:ext cx="76200" cy="95250"/>
            </a:xfrm>
            <a:custGeom>
              <a:avLst/>
              <a:gdLst/>
              <a:ahLst/>
              <a:cxnLst>
                <a:cxn ang="0">
                  <a:pos x="7" y="4"/>
                </a:cxn>
                <a:cxn ang="0">
                  <a:pos x="2" y="0"/>
                </a:cxn>
                <a:cxn ang="0">
                  <a:pos x="8" y="10"/>
                </a:cxn>
                <a:cxn ang="0">
                  <a:pos x="7" y="4"/>
                </a:cxn>
              </a:cxnLst>
              <a:rect l="0" t="0" r="r" b="b"/>
              <a:pathLst>
                <a:path w="8" h="10">
                  <a:moveTo>
                    <a:pt x="7" y="4"/>
                  </a:moveTo>
                  <a:cubicBezTo>
                    <a:pt x="6" y="3"/>
                    <a:pt x="3" y="3"/>
                    <a:pt x="2" y="0"/>
                  </a:cubicBezTo>
                  <a:cubicBezTo>
                    <a:pt x="2" y="1"/>
                    <a:pt x="0" y="10"/>
                    <a:pt x="8" y="10"/>
                  </a:cubicBezTo>
                  <a:cubicBezTo>
                    <a:pt x="5" y="9"/>
                    <a:pt x="6" y="5"/>
                    <a:pt x="7" y="4"/>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72" name="Freeform 40"/>
            <p:cNvSpPr>
              <a:spLocks/>
            </p:cNvSpPr>
            <p:nvPr/>
          </p:nvSpPr>
          <p:spPr bwMode="auto">
            <a:xfrm>
              <a:off x="6334127" y="723900"/>
              <a:ext cx="114300" cy="57150"/>
            </a:xfrm>
            <a:custGeom>
              <a:avLst/>
              <a:gdLst/>
              <a:ahLst/>
              <a:cxnLst>
                <a:cxn ang="0">
                  <a:pos x="9" y="6"/>
                </a:cxn>
                <a:cxn ang="0">
                  <a:pos x="0" y="2"/>
                </a:cxn>
                <a:cxn ang="0">
                  <a:pos x="6" y="0"/>
                </a:cxn>
                <a:cxn ang="0">
                  <a:pos x="7" y="0"/>
                </a:cxn>
                <a:cxn ang="0">
                  <a:pos x="9" y="6"/>
                </a:cxn>
              </a:cxnLst>
              <a:rect l="0" t="0" r="r" b="b"/>
              <a:pathLst>
                <a:path w="12" h="6">
                  <a:moveTo>
                    <a:pt x="9" y="6"/>
                  </a:moveTo>
                  <a:cubicBezTo>
                    <a:pt x="7" y="4"/>
                    <a:pt x="4" y="3"/>
                    <a:pt x="0" y="2"/>
                  </a:cubicBezTo>
                  <a:cubicBezTo>
                    <a:pt x="2" y="1"/>
                    <a:pt x="4" y="0"/>
                    <a:pt x="6" y="0"/>
                  </a:cubicBezTo>
                  <a:lnTo>
                    <a:pt x="7" y="0"/>
                  </a:lnTo>
                  <a:cubicBezTo>
                    <a:pt x="10" y="1"/>
                    <a:pt x="12" y="3"/>
                    <a:pt x="9" y="6"/>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73" name="Freeform 41"/>
            <p:cNvSpPr>
              <a:spLocks/>
            </p:cNvSpPr>
            <p:nvPr/>
          </p:nvSpPr>
          <p:spPr bwMode="auto">
            <a:xfrm>
              <a:off x="5838827" y="1000125"/>
              <a:ext cx="323850" cy="104775"/>
            </a:xfrm>
            <a:custGeom>
              <a:avLst/>
              <a:gdLst/>
              <a:ahLst/>
              <a:cxnLst>
                <a:cxn ang="0">
                  <a:pos x="0" y="1"/>
                </a:cxn>
                <a:cxn ang="0">
                  <a:pos x="16" y="2"/>
                </a:cxn>
                <a:cxn ang="0">
                  <a:pos x="32" y="1"/>
                </a:cxn>
                <a:cxn ang="0">
                  <a:pos x="34" y="5"/>
                </a:cxn>
                <a:cxn ang="0">
                  <a:pos x="32" y="6"/>
                </a:cxn>
                <a:cxn ang="0">
                  <a:pos x="20" y="7"/>
                </a:cxn>
                <a:cxn ang="0">
                  <a:pos x="0" y="1"/>
                </a:cxn>
              </a:cxnLst>
              <a:rect l="0" t="0" r="r" b="b"/>
              <a:pathLst>
                <a:path w="34" h="11">
                  <a:moveTo>
                    <a:pt x="0" y="1"/>
                  </a:moveTo>
                  <a:cubicBezTo>
                    <a:pt x="5" y="4"/>
                    <a:pt x="12" y="3"/>
                    <a:pt x="16" y="2"/>
                  </a:cubicBezTo>
                  <a:cubicBezTo>
                    <a:pt x="27" y="0"/>
                    <a:pt x="30" y="1"/>
                    <a:pt x="32" y="1"/>
                  </a:cubicBezTo>
                  <a:cubicBezTo>
                    <a:pt x="34" y="2"/>
                    <a:pt x="34" y="4"/>
                    <a:pt x="34" y="5"/>
                  </a:cubicBezTo>
                  <a:cubicBezTo>
                    <a:pt x="34" y="5"/>
                    <a:pt x="33" y="6"/>
                    <a:pt x="32" y="6"/>
                  </a:cubicBezTo>
                  <a:cubicBezTo>
                    <a:pt x="30" y="5"/>
                    <a:pt x="26" y="5"/>
                    <a:pt x="20" y="7"/>
                  </a:cubicBezTo>
                  <a:cubicBezTo>
                    <a:pt x="6" y="11"/>
                    <a:pt x="1" y="4"/>
                    <a:pt x="0" y="1"/>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74" name="Freeform 42"/>
            <p:cNvSpPr>
              <a:spLocks/>
            </p:cNvSpPr>
            <p:nvPr/>
          </p:nvSpPr>
          <p:spPr bwMode="auto">
            <a:xfrm>
              <a:off x="5324477" y="1076325"/>
              <a:ext cx="1714500" cy="1228725"/>
            </a:xfrm>
            <a:custGeom>
              <a:avLst/>
              <a:gdLst/>
              <a:ahLst/>
              <a:cxnLst>
                <a:cxn ang="0">
                  <a:pos x="168" y="28"/>
                </a:cxn>
                <a:cxn ang="0">
                  <a:pos x="162" y="38"/>
                </a:cxn>
                <a:cxn ang="0">
                  <a:pos x="164" y="63"/>
                </a:cxn>
                <a:cxn ang="0">
                  <a:pos x="177" y="43"/>
                </a:cxn>
                <a:cxn ang="0">
                  <a:pos x="177" y="33"/>
                </a:cxn>
                <a:cxn ang="0">
                  <a:pos x="177" y="26"/>
                </a:cxn>
                <a:cxn ang="0">
                  <a:pos x="176" y="12"/>
                </a:cxn>
                <a:cxn ang="0">
                  <a:pos x="151" y="10"/>
                </a:cxn>
                <a:cxn ang="0">
                  <a:pos x="133" y="95"/>
                </a:cxn>
                <a:cxn ang="0">
                  <a:pos x="127" y="114"/>
                </a:cxn>
                <a:cxn ang="0">
                  <a:pos x="105" y="115"/>
                </a:cxn>
                <a:cxn ang="0">
                  <a:pos x="101" y="69"/>
                </a:cxn>
                <a:cxn ang="0">
                  <a:pos x="81" y="73"/>
                </a:cxn>
                <a:cxn ang="0">
                  <a:pos x="85" y="66"/>
                </a:cxn>
                <a:cxn ang="0">
                  <a:pos x="62" y="64"/>
                </a:cxn>
                <a:cxn ang="0">
                  <a:pos x="69" y="56"/>
                </a:cxn>
                <a:cxn ang="0">
                  <a:pos x="45" y="55"/>
                </a:cxn>
                <a:cxn ang="0">
                  <a:pos x="54" y="47"/>
                </a:cxn>
                <a:cxn ang="0">
                  <a:pos x="15" y="48"/>
                </a:cxn>
                <a:cxn ang="0">
                  <a:pos x="6" y="54"/>
                </a:cxn>
                <a:cxn ang="0">
                  <a:pos x="8" y="67"/>
                </a:cxn>
                <a:cxn ang="0">
                  <a:pos x="22" y="71"/>
                </a:cxn>
                <a:cxn ang="0">
                  <a:pos x="48" y="65"/>
                </a:cxn>
                <a:cxn ang="0">
                  <a:pos x="61" y="101"/>
                </a:cxn>
                <a:cxn ang="0">
                  <a:pos x="55" y="117"/>
                </a:cxn>
                <a:cxn ang="0">
                  <a:pos x="8" y="117"/>
                </a:cxn>
                <a:cxn ang="0">
                  <a:pos x="8" y="129"/>
                </a:cxn>
                <a:cxn ang="0">
                  <a:pos x="163" y="129"/>
                </a:cxn>
                <a:cxn ang="0">
                  <a:pos x="163" y="117"/>
                </a:cxn>
                <a:cxn ang="0">
                  <a:pos x="141" y="117"/>
                </a:cxn>
                <a:cxn ang="0">
                  <a:pos x="144" y="89"/>
                </a:cxn>
                <a:cxn ang="0">
                  <a:pos x="156" y="14"/>
                </a:cxn>
                <a:cxn ang="0">
                  <a:pos x="168" y="28"/>
                </a:cxn>
              </a:cxnLst>
              <a:rect l="0" t="0" r="r" b="b"/>
              <a:pathLst>
                <a:path w="180" h="129">
                  <a:moveTo>
                    <a:pt x="168" y="28"/>
                  </a:moveTo>
                  <a:cubicBezTo>
                    <a:pt x="165" y="34"/>
                    <a:pt x="164" y="33"/>
                    <a:pt x="162" y="38"/>
                  </a:cubicBezTo>
                  <a:cubicBezTo>
                    <a:pt x="159" y="43"/>
                    <a:pt x="157" y="55"/>
                    <a:pt x="164" y="63"/>
                  </a:cubicBezTo>
                  <a:cubicBezTo>
                    <a:pt x="165" y="52"/>
                    <a:pt x="174" y="47"/>
                    <a:pt x="177" y="43"/>
                  </a:cubicBezTo>
                  <a:cubicBezTo>
                    <a:pt x="180" y="39"/>
                    <a:pt x="179" y="35"/>
                    <a:pt x="177" y="33"/>
                  </a:cubicBezTo>
                  <a:cubicBezTo>
                    <a:pt x="176" y="30"/>
                    <a:pt x="177" y="28"/>
                    <a:pt x="177" y="26"/>
                  </a:cubicBezTo>
                  <a:cubicBezTo>
                    <a:pt x="179" y="20"/>
                    <a:pt x="178" y="16"/>
                    <a:pt x="176" y="12"/>
                  </a:cubicBezTo>
                  <a:cubicBezTo>
                    <a:pt x="174" y="6"/>
                    <a:pt x="162" y="0"/>
                    <a:pt x="151" y="10"/>
                  </a:cubicBezTo>
                  <a:cubicBezTo>
                    <a:pt x="150" y="11"/>
                    <a:pt x="117" y="38"/>
                    <a:pt x="133" y="95"/>
                  </a:cubicBezTo>
                  <a:cubicBezTo>
                    <a:pt x="136" y="104"/>
                    <a:pt x="131" y="111"/>
                    <a:pt x="127" y="114"/>
                  </a:cubicBezTo>
                  <a:cubicBezTo>
                    <a:pt x="122" y="118"/>
                    <a:pt x="113" y="120"/>
                    <a:pt x="105" y="115"/>
                  </a:cubicBezTo>
                  <a:cubicBezTo>
                    <a:pt x="88" y="102"/>
                    <a:pt x="96" y="78"/>
                    <a:pt x="101" y="69"/>
                  </a:cubicBezTo>
                  <a:cubicBezTo>
                    <a:pt x="100" y="70"/>
                    <a:pt x="93" y="73"/>
                    <a:pt x="81" y="73"/>
                  </a:cubicBezTo>
                  <a:cubicBezTo>
                    <a:pt x="82" y="71"/>
                    <a:pt x="85" y="67"/>
                    <a:pt x="85" y="66"/>
                  </a:cubicBezTo>
                  <a:cubicBezTo>
                    <a:pt x="74" y="72"/>
                    <a:pt x="64" y="66"/>
                    <a:pt x="62" y="64"/>
                  </a:cubicBezTo>
                  <a:cubicBezTo>
                    <a:pt x="65" y="62"/>
                    <a:pt x="67" y="61"/>
                    <a:pt x="69" y="56"/>
                  </a:cubicBezTo>
                  <a:cubicBezTo>
                    <a:pt x="66" y="59"/>
                    <a:pt x="54" y="61"/>
                    <a:pt x="45" y="55"/>
                  </a:cubicBezTo>
                  <a:cubicBezTo>
                    <a:pt x="50" y="53"/>
                    <a:pt x="53" y="49"/>
                    <a:pt x="54" y="47"/>
                  </a:cubicBezTo>
                  <a:cubicBezTo>
                    <a:pt x="51" y="48"/>
                    <a:pt x="33" y="52"/>
                    <a:pt x="15" y="48"/>
                  </a:cubicBezTo>
                  <a:cubicBezTo>
                    <a:pt x="8" y="46"/>
                    <a:pt x="6" y="52"/>
                    <a:pt x="6" y="54"/>
                  </a:cubicBezTo>
                  <a:cubicBezTo>
                    <a:pt x="2" y="57"/>
                    <a:pt x="0" y="65"/>
                    <a:pt x="8" y="67"/>
                  </a:cubicBezTo>
                  <a:cubicBezTo>
                    <a:pt x="8" y="70"/>
                    <a:pt x="10" y="77"/>
                    <a:pt x="22" y="71"/>
                  </a:cubicBezTo>
                  <a:cubicBezTo>
                    <a:pt x="30" y="65"/>
                    <a:pt x="42" y="64"/>
                    <a:pt x="48" y="65"/>
                  </a:cubicBezTo>
                  <a:cubicBezTo>
                    <a:pt x="45" y="76"/>
                    <a:pt x="47" y="81"/>
                    <a:pt x="61" y="101"/>
                  </a:cubicBezTo>
                  <a:cubicBezTo>
                    <a:pt x="66" y="108"/>
                    <a:pt x="65" y="117"/>
                    <a:pt x="55" y="117"/>
                  </a:cubicBezTo>
                  <a:cubicBezTo>
                    <a:pt x="53" y="117"/>
                    <a:pt x="8" y="117"/>
                    <a:pt x="8" y="117"/>
                  </a:cubicBezTo>
                  <a:lnTo>
                    <a:pt x="8" y="129"/>
                  </a:lnTo>
                  <a:lnTo>
                    <a:pt x="163" y="129"/>
                  </a:lnTo>
                  <a:lnTo>
                    <a:pt x="163" y="117"/>
                  </a:lnTo>
                  <a:cubicBezTo>
                    <a:pt x="163" y="117"/>
                    <a:pt x="143" y="117"/>
                    <a:pt x="141" y="117"/>
                  </a:cubicBezTo>
                  <a:cubicBezTo>
                    <a:pt x="151" y="109"/>
                    <a:pt x="145" y="93"/>
                    <a:pt x="144" y="89"/>
                  </a:cubicBezTo>
                  <a:cubicBezTo>
                    <a:pt x="129" y="42"/>
                    <a:pt x="150" y="20"/>
                    <a:pt x="156" y="14"/>
                  </a:cubicBezTo>
                  <a:cubicBezTo>
                    <a:pt x="165" y="7"/>
                    <a:pt x="178" y="14"/>
                    <a:pt x="168" y="28"/>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75" name="Freeform 43"/>
            <p:cNvSpPr>
              <a:spLocks noEditPoints="1"/>
            </p:cNvSpPr>
            <p:nvPr/>
          </p:nvSpPr>
          <p:spPr bwMode="auto">
            <a:xfrm>
              <a:off x="5753102" y="685800"/>
              <a:ext cx="933450" cy="1038225"/>
            </a:xfrm>
            <a:custGeom>
              <a:avLst/>
              <a:gdLst/>
              <a:ahLst/>
              <a:cxnLst>
                <a:cxn ang="0">
                  <a:pos x="40" y="13"/>
                </a:cxn>
                <a:cxn ang="0">
                  <a:pos x="43" y="19"/>
                </a:cxn>
                <a:cxn ang="0">
                  <a:pos x="72" y="31"/>
                </a:cxn>
                <a:cxn ang="0">
                  <a:pos x="78" y="20"/>
                </a:cxn>
                <a:cxn ang="0">
                  <a:pos x="63" y="17"/>
                </a:cxn>
                <a:cxn ang="0">
                  <a:pos x="68" y="12"/>
                </a:cxn>
                <a:cxn ang="0">
                  <a:pos x="24" y="15"/>
                </a:cxn>
                <a:cxn ang="0">
                  <a:pos x="23" y="20"/>
                </a:cxn>
                <a:cxn ang="0">
                  <a:pos x="30" y="19"/>
                </a:cxn>
                <a:cxn ang="0">
                  <a:pos x="25" y="32"/>
                </a:cxn>
                <a:cxn ang="0">
                  <a:pos x="46" y="41"/>
                </a:cxn>
                <a:cxn ang="0">
                  <a:pos x="30" y="42"/>
                </a:cxn>
                <a:cxn ang="0">
                  <a:pos x="28" y="50"/>
                </a:cxn>
                <a:cxn ang="0">
                  <a:pos x="51" y="45"/>
                </a:cxn>
                <a:cxn ang="0">
                  <a:pos x="21" y="55"/>
                </a:cxn>
                <a:cxn ang="0">
                  <a:pos x="2" y="56"/>
                </a:cxn>
                <a:cxn ang="0">
                  <a:pos x="14" y="71"/>
                </a:cxn>
                <a:cxn ang="0">
                  <a:pos x="14" y="79"/>
                </a:cxn>
                <a:cxn ang="0">
                  <a:pos x="24" y="78"/>
                </a:cxn>
                <a:cxn ang="0">
                  <a:pos x="8" y="95"/>
                </a:cxn>
                <a:cxn ang="0">
                  <a:pos x="33" y="86"/>
                </a:cxn>
                <a:cxn ang="0">
                  <a:pos x="29" y="95"/>
                </a:cxn>
                <a:cxn ang="0">
                  <a:pos x="45" y="89"/>
                </a:cxn>
                <a:cxn ang="0">
                  <a:pos x="43" y="109"/>
                </a:cxn>
                <a:cxn ang="0">
                  <a:pos x="59" y="80"/>
                </a:cxn>
                <a:cxn ang="0">
                  <a:pos x="63" y="90"/>
                </a:cxn>
                <a:cxn ang="0">
                  <a:pos x="72" y="88"/>
                </a:cxn>
                <a:cxn ang="0">
                  <a:pos x="71" y="69"/>
                </a:cxn>
                <a:cxn ang="0">
                  <a:pos x="74" y="80"/>
                </a:cxn>
                <a:cxn ang="0">
                  <a:pos x="80" y="69"/>
                </a:cxn>
                <a:cxn ang="0">
                  <a:pos x="79" y="52"/>
                </a:cxn>
                <a:cxn ang="0">
                  <a:pos x="86" y="73"/>
                </a:cxn>
              </a:cxnLst>
              <a:rect l="0" t="0" r="r" b="b"/>
              <a:pathLst>
                <a:path w="98" h="109">
                  <a:moveTo>
                    <a:pt x="43" y="19"/>
                  </a:moveTo>
                  <a:cubicBezTo>
                    <a:pt x="43" y="17"/>
                    <a:pt x="41" y="14"/>
                    <a:pt x="40" y="13"/>
                  </a:cubicBezTo>
                  <a:cubicBezTo>
                    <a:pt x="45" y="11"/>
                    <a:pt x="52" y="12"/>
                    <a:pt x="53" y="13"/>
                  </a:cubicBezTo>
                  <a:cubicBezTo>
                    <a:pt x="48" y="14"/>
                    <a:pt x="45" y="16"/>
                    <a:pt x="43" y="19"/>
                  </a:cubicBezTo>
                  <a:close/>
                  <a:moveTo>
                    <a:pt x="79" y="25"/>
                  </a:moveTo>
                  <a:cubicBezTo>
                    <a:pt x="78" y="26"/>
                    <a:pt x="74" y="30"/>
                    <a:pt x="72" y="31"/>
                  </a:cubicBezTo>
                  <a:cubicBezTo>
                    <a:pt x="70" y="31"/>
                    <a:pt x="70" y="30"/>
                    <a:pt x="71" y="29"/>
                  </a:cubicBezTo>
                  <a:cubicBezTo>
                    <a:pt x="75" y="25"/>
                    <a:pt x="77" y="22"/>
                    <a:pt x="78" y="20"/>
                  </a:cubicBezTo>
                  <a:cubicBezTo>
                    <a:pt x="79" y="17"/>
                    <a:pt x="79" y="13"/>
                    <a:pt x="73" y="13"/>
                  </a:cubicBezTo>
                  <a:cubicBezTo>
                    <a:pt x="72" y="14"/>
                    <a:pt x="68" y="14"/>
                    <a:pt x="63" y="17"/>
                  </a:cubicBezTo>
                  <a:cubicBezTo>
                    <a:pt x="62" y="18"/>
                    <a:pt x="62" y="17"/>
                    <a:pt x="63" y="17"/>
                  </a:cubicBezTo>
                  <a:cubicBezTo>
                    <a:pt x="63" y="15"/>
                    <a:pt x="67" y="12"/>
                    <a:pt x="68" y="12"/>
                  </a:cubicBezTo>
                  <a:cubicBezTo>
                    <a:pt x="65" y="10"/>
                    <a:pt x="48" y="0"/>
                    <a:pt x="30" y="12"/>
                  </a:cubicBezTo>
                  <a:cubicBezTo>
                    <a:pt x="27" y="14"/>
                    <a:pt x="25" y="14"/>
                    <a:pt x="24" y="15"/>
                  </a:cubicBezTo>
                  <a:cubicBezTo>
                    <a:pt x="23" y="15"/>
                    <a:pt x="22" y="16"/>
                    <a:pt x="22" y="19"/>
                  </a:cubicBezTo>
                  <a:cubicBezTo>
                    <a:pt x="22" y="20"/>
                    <a:pt x="22" y="20"/>
                    <a:pt x="23" y="20"/>
                  </a:cubicBezTo>
                  <a:cubicBezTo>
                    <a:pt x="25" y="19"/>
                    <a:pt x="27" y="18"/>
                    <a:pt x="29" y="17"/>
                  </a:cubicBezTo>
                  <a:cubicBezTo>
                    <a:pt x="30" y="16"/>
                    <a:pt x="32" y="17"/>
                    <a:pt x="30" y="19"/>
                  </a:cubicBezTo>
                  <a:cubicBezTo>
                    <a:pt x="28" y="20"/>
                    <a:pt x="26" y="22"/>
                    <a:pt x="24" y="23"/>
                  </a:cubicBezTo>
                  <a:cubicBezTo>
                    <a:pt x="24" y="24"/>
                    <a:pt x="21" y="27"/>
                    <a:pt x="25" y="32"/>
                  </a:cubicBezTo>
                  <a:cubicBezTo>
                    <a:pt x="26" y="30"/>
                    <a:pt x="30" y="26"/>
                    <a:pt x="36" y="26"/>
                  </a:cubicBezTo>
                  <a:cubicBezTo>
                    <a:pt x="41" y="27"/>
                    <a:pt x="47" y="33"/>
                    <a:pt x="46" y="41"/>
                  </a:cubicBezTo>
                  <a:cubicBezTo>
                    <a:pt x="46" y="46"/>
                    <a:pt x="41" y="51"/>
                    <a:pt x="35" y="49"/>
                  </a:cubicBezTo>
                  <a:cubicBezTo>
                    <a:pt x="33" y="48"/>
                    <a:pt x="32" y="46"/>
                    <a:pt x="30" y="42"/>
                  </a:cubicBezTo>
                  <a:cubicBezTo>
                    <a:pt x="29" y="43"/>
                    <a:pt x="27" y="45"/>
                    <a:pt x="29" y="48"/>
                  </a:cubicBezTo>
                  <a:cubicBezTo>
                    <a:pt x="29" y="49"/>
                    <a:pt x="29" y="49"/>
                    <a:pt x="28" y="50"/>
                  </a:cubicBezTo>
                  <a:cubicBezTo>
                    <a:pt x="27" y="50"/>
                    <a:pt x="27" y="51"/>
                    <a:pt x="27" y="52"/>
                  </a:cubicBezTo>
                  <a:cubicBezTo>
                    <a:pt x="32" y="61"/>
                    <a:pt x="48" y="57"/>
                    <a:pt x="51" y="45"/>
                  </a:cubicBezTo>
                  <a:cubicBezTo>
                    <a:pt x="51" y="44"/>
                    <a:pt x="52" y="44"/>
                    <a:pt x="52" y="45"/>
                  </a:cubicBezTo>
                  <a:cubicBezTo>
                    <a:pt x="51" y="61"/>
                    <a:pt x="33" y="69"/>
                    <a:pt x="21" y="55"/>
                  </a:cubicBezTo>
                  <a:cubicBezTo>
                    <a:pt x="19" y="54"/>
                    <a:pt x="18" y="54"/>
                    <a:pt x="16" y="54"/>
                  </a:cubicBezTo>
                  <a:cubicBezTo>
                    <a:pt x="14" y="55"/>
                    <a:pt x="6" y="56"/>
                    <a:pt x="2" y="56"/>
                  </a:cubicBezTo>
                  <a:cubicBezTo>
                    <a:pt x="2" y="59"/>
                    <a:pt x="2" y="67"/>
                    <a:pt x="14" y="69"/>
                  </a:cubicBezTo>
                  <a:cubicBezTo>
                    <a:pt x="15" y="70"/>
                    <a:pt x="14" y="71"/>
                    <a:pt x="14" y="71"/>
                  </a:cubicBezTo>
                  <a:cubicBezTo>
                    <a:pt x="8" y="74"/>
                    <a:pt x="4" y="74"/>
                    <a:pt x="0" y="73"/>
                  </a:cubicBezTo>
                  <a:cubicBezTo>
                    <a:pt x="2" y="80"/>
                    <a:pt x="9" y="83"/>
                    <a:pt x="14" y="79"/>
                  </a:cubicBezTo>
                  <a:cubicBezTo>
                    <a:pt x="19" y="76"/>
                    <a:pt x="23" y="76"/>
                    <a:pt x="24" y="77"/>
                  </a:cubicBezTo>
                  <a:cubicBezTo>
                    <a:pt x="25" y="77"/>
                    <a:pt x="25" y="78"/>
                    <a:pt x="24" y="78"/>
                  </a:cubicBezTo>
                  <a:cubicBezTo>
                    <a:pt x="21" y="78"/>
                    <a:pt x="16" y="80"/>
                    <a:pt x="14" y="86"/>
                  </a:cubicBezTo>
                  <a:cubicBezTo>
                    <a:pt x="13" y="92"/>
                    <a:pt x="10" y="94"/>
                    <a:pt x="8" y="95"/>
                  </a:cubicBezTo>
                  <a:cubicBezTo>
                    <a:pt x="11" y="95"/>
                    <a:pt x="19" y="95"/>
                    <a:pt x="23" y="93"/>
                  </a:cubicBezTo>
                  <a:cubicBezTo>
                    <a:pt x="26" y="91"/>
                    <a:pt x="29" y="86"/>
                    <a:pt x="33" y="86"/>
                  </a:cubicBezTo>
                  <a:cubicBezTo>
                    <a:pt x="34" y="86"/>
                    <a:pt x="34" y="86"/>
                    <a:pt x="34" y="87"/>
                  </a:cubicBezTo>
                  <a:cubicBezTo>
                    <a:pt x="33" y="88"/>
                    <a:pt x="30" y="91"/>
                    <a:pt x="29" y="95"/>
                  </a:cubicBezTo>
                  <a:cubicBezTo>
                    <a:pt x="28" y="96"/>
                    <a:pt x="27" y="103"/>
                    <a:pt x="24" y="104"/>
                  </a:cubicBezTo>
                  <a:cubicBezTo>
                    <a:pt x="33" y="108"/>
                    <a:pt x="44" y="102"/>
                    <a:pt x="45" y="89"/>
                  </a:cubicBezTo>
                  <a:cubicBezTo>
                    <a:pt x="45" y="88"/>
                    <a:pt x="46" y="88"/>
                    <a:pt x="47" y="89"/>
                  </a:cubicBezTo>
                  <a:cubicBezTo>
                    <a:pt x="49" y="99"/>
                    <a:pt x="44" y="108"/>
                    <a:pt x="43" y="109"/>
                  </a:cubicBezTo>
                  <a:cubicBezTo>
                    <a:pt x="59" y="107"/>
                    <a:pt x="59" y="96"/>
                    <a:pt x="59" y="94"/>
                  </a:cubicBezTo>
                  <a:cubicBezTo>
                    <a:pt x="59" y="92"/>
                    <a:pt x="56" y="83"/>
                    <a:pt x="59" y="80"/>
                  </a:cubicBezTo>
                  <a:cubicBezTo>
                    <a:pt x="60" y="79"/>
                    <a:pt x="61" y="79"/>
                    <a:pt x="61" y="81"/>
                  </a:cubicBezTo>
                  <a:cubicBezTo>
                    <a:pt x="60" y="83"/>
                    <a:pt x="62" y="87"/>
                    <a:pt x="63" y="90"/>
                  </a:cubicBezTo>
                  <a:cubicBezTo>
                    <a:pt x="66" y="97"/>
                    <a:pt x="63" y="103"/>
                    <a:pt x="60" y="105"/>
                  </a:cubicBezTo>
                  <a:cubicBezTo>
                    <a:pt x="62" y="105"/>
                    <a:pt x="75" y="99"/>
                    <a:pt x="72" y="88"/>
                  </a:cubicBezTo>
                  <a:cubicBezTo>
                    <a:pt x="72" y="86"/>
                    <a:pt x="69" y="81"/>
                    <a:pt x="69" y="76"/>
                  </a:cubicBezTo>
                  <a:cubicBezTo>
                    <a:pt x="69" y="73"/>
                    <a:pt x="70" y="70"/>
                    <a:pt x="71" y="69"/>
                  </a:cubicBezTo>
                  <a:cubicBezTo>
                    <a:pt x="72" y="69"/>
                    <a:pt x="73" y="69"/>
                    <a:pt x="73" y="70"/>
                  </a:cubicBezTo>
                  <a:cubicBezTo>
                    <a:pt x="72" y="72"/>
                    <a:pt x="72" y="76"/>
                    <a:pt x="74" y="80"/>
                  </a:cubicBezTo>
                  <a:cubicBezTo>
                    <a:pt x="75" y="80"/>
                    <a:pt x="77" y="84"/>
                    <a:pt x="77" y="90"/>
                  </a:cubicBezTo>
                  <a:cubicBezTo>
                    <a:pt x="85" y="79"/>
                    <a:pt x="82" y="72"/>
                    <a:pt x="80" y="69"/>
                  </a:cubicBezTo>
                  <a:cubicBezTo>
                    <a:pt x="73" y="59"/>
                    <a:pt x="76" y="53"/>
                    <a:pt x="77" y="52"/>
                  </a:cubicBezTo>
                  <a:cubicBezTo>
                    <a:pt x="77" y="51"/>
                    <a:pt x="78" y="51"/>
                    <a:pt x="79" y="52"/>
                  </a:cubicBezTo>
                  <a:cubicBezTo>
                    <a:pt x="79" y="53"/>
                    <a:pt x="78" y="60"/>
                    <a:pt x="84" y="66"/>
                  </a:cubicBezTo>
                  <a:cubicBezTo>
                    <a:pt x="86" y="69"/>
                    <a:pt x="86" y="72"/>
                    <a:pt x="86" y="73"/>
                  </a:cubicBezTo>
                  <a:cubicBezTo>
                    <a:pt x="98" y="49"/>
                    <a:pt x="81" y="27"/>
                    <a:pt x="79" y="25"/>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cxnSp>
        <p:nvCxnSpPr>
          <p:cNvPr id="32" name="Straight Connector 31"/>
          <p:cNvCxnSpPr/>
          <p:nvPr userDrawn="1"/>
        </p:nvCxnSpPr>
        <p:spPr>
          <a:xfrm flipH="1">
            <a:off x="593725" y="7020000"/>
            <a:ext cx="9507539"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Slide Number Placeholder 5"/>
          <p:cNvSpPr>
            <a:spLocks noGrp="1"/>
          </p:cNvSpPr>
          <p:nvPr>
            <p:ph type="sldNum" sz="quarter" idx="12"/>
          </p:nvPr>
        </p:nvSpPr>
        <p:spPr>
          <a:xfrm>
            <a:off x="9705860" y="7091998"/>
            <a:ext cx="395404" cy="252000"/>
          </a:xfrm>
        </p:spPr>
        <p:txBody>
          <a:bodyPr anchor="ctr" anchorCtr="0"/>
          <a:lstStyle/>
          <a:p>
            <a:fld id="{D00008CF-4DA4-41B7-AB88-89DB4B99F69B}" type="slidenum">
              <a:rPr lang="en-GB" smtClean="0"/>
              <a:pPr/>
              <a:t>‹#›</a:t>
            </a:fld>
            <a:endParaRPr lang="en-GB" dirty="0"/>
          </a:p>
        </p:txBody>
      </p:sp>
      <p:sp>
        <p:nvSpPr>
          <p:cNvPr id="38" name="Footer Placeholder 4"/>
          <p:cNvSpPr>
            <a:spLocks noGrp="1"/>
          </p:cNvSpPr>
          <p:nvPr>
            <p:ph type="ftr" sz="quarter" idx="11"/>
            <p:custDataLst>
              <p:tags r:id="rId1"/>
            </p:custDataLst>
          </p:nvPr>
        </p:nvSpPr>
        <p:spPr>
          <a:xfrm>
            <a:off x="918208" y="7092000"/>
            <a:ext cx="8784000" cy="252000"/>
          </a:xfrm>
        </p:spPr>
        <p:txBody>
          <a:bodyPr anchor="ctr" anchorCtr="0"/>
          <a:lstStyle/>
          <a:p>
            <a:r>
              <a:rPr lang="en-GB" smtClean="0"/>
              <a:t> </a:t>
            </a:r>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4359775"/>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Empty">
    <p:spTree>
      <p:nvGrpSpPr>
        <p:cNvPr id="1" name=""/>
        <p:cNvGrpSpPr/>
        <p:nvPr/>
      </p:nvGrpSpPr>
      <p:grpSpPr>
        <a:xfrm>
          <a:off x="0" y="0"/>
          <a:ext cx="0" cy="0"/>
          <a:chOff x="0" y="0"/>
          <a:chExt cx="0" cy="0"/>
        </a:xfrm>
      </p:grpSpPr>
      <p:sp>
        <p:nvSpPr>
          <p:cNvPr id="28" name="Title 1"/>
          <p:cNvSpPr>
            <a:spLocks noGrp="1"/>
          </p:cNvSpPr>
          <p:nvPr>
            <p:ph type="title"/>
          </p:nvPr>
        </p:nvSpPr>
        <p:spPr>
          <a:xfrm>
            <a:off x="593726" y="431801"/>
            <a:ext cx="9505950" cy="647699"/>
          </a:xfrm>
        </p:spPr>
        <p:txBody>
          <a:bodyPr/>
          <a:lstStyle/>
          <a:p>
            <a:r>
              <a:rPr lang="en-US" dirty="0" smtClean="0"/>
              <a:t>Click to edit Master title style</a:t>
            </a:r>
            <a:endParaRPr lang="en-GB" dirty="0"/>
          </a:p>
        </p:txBody>
      </p:sp>
      <p:cxnSp>
        <p:nvCxnSpPr>
          <p:cNvPr id="29" name="Straight Connector 28"/>
          <p:cNvCxnSpPr/>
          <p:nvPr userDrawn="1"/>
        </p:nvCxnSpPr>
        <p:spPr>
          <a:xfrm flipH="1" flipV="1">
            <a:off x="593725" y="431800"/>
            <a:ext cx="9505951" cy="202"/>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a:xfrm flipH="1" flipV="1">
            <a:off x="594000" y="1079501"/>
            <a:ext cx="9507600"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48" name="Group 61"/>
          <p:cNvGrpSpPr>
            <a:grpSpLocks noChangeAspect="1"/>
          </p:cNvGrpSpPr>
          <p:nvPr userDrawn="1"/>
        </p:nvGrpSpPr>
        <p:grpSpPr>
          <a:xfrm>
            <a:off x="610084" y="7094666"/>
            <a:ext cx="187351" cy="216000"/>
            <a:chOff x="5219702" y="685800"/>
            <a:chExt cx="1824037" cy="2058988"/>
          </a:xfrm>
        </p:grpSpPr>
        <p:sp>
          <p:nvSpPr>
            <p:cNvPr id="49" name="AutoShape 25"/>
            <p:cNvSpPr>
              <a:spLocks noChangeAspect="1" noChangeArrowheads="1" noTextEdit="1"/>
            </p:cNvSpPr>
            <p:nvPr/>
          </p:nvSpPr>
          <p:spPr bwMode="auto">
            <a:xfrm>
              <a:off x="5238752" y="714375"/>
              <a:ext cx="1804987" cy="20304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0" name="Freeform 27"/>
            <p:cNvSpPr>
              <a:spLocks/>
            </p:cNvSpPr>
            <p:nvPr/>
          </p:nvSpPr>
          <p:spPr bwMode="auto">
            <a:xfrm>
              <a:off x="5448302" y="2428875"/>
              <a:ext cx="114300" cy="295275"/>
            </a:xfrm>
            <a:custGeom>
              <a:avLst/>
              <a:gdLst/>
              <a:ahLst/>
              <a:cxnLst>
                <a:cxn ang="0">
                  <a:pos x="9" y="27"/>
                </a:cxn>
                <a:cxn ang="0">
                  <a:pos x="9" y="0"/>
                </a:cxn>
                <a:cxn ang="0">
                  <a:pos x="0" y="5"/>
                </a:cxn>
                <a:cxn ang="0">
                  <a:pos x="3" y="6"/>
                </a:cxn>
                <a:cxn ang="0">
                  <a:pos x="3" y="27"/>
                </a:cxn>
                <a:cxn ang="0">
                  <a:pos x="1" y="31"/>
                </a:cxn>
                <a:cxn ang="0">
                  <a:pos x="12" y="31"/>
                </a:cxn>
                <a:cxn ang="0">
                  <a:pos x="9" y="27"/>
                </a:cxn>
              </a:cxnLst>
              <a:rect l="0" t="0" r="r" b="b"/>
              <a:pathLst>
                <a:path w="12" h="31">
                  <a:moveTo>
                    <a:pt x="9" y="27"/>
                  </a:moveTo>
                  <a:lnTo>
                    <a:pt x="9" y="0"/>
                  </a:lnTo>
                  <a:cubicBezTo>
                    <a:pt x="7" y="3"/>
                    <a:pt x="4" y="4"/>
                    <a:pt x="0" y="5"/>
                  </a:cubicBezTo>
                  <a:lnTo>
                    <a:pt x="3" y="6"/>
                  </a:lnTo>
                  <a:lnTo>
                    <a:pt x="3" y="27"/>
                  </a:lnTo>
                  <a:cubicBezTo>
                    <a:pt x="3" y="30"/>
                    <a:pt x="2" y="30"/>
                    <a:pt x="1" y="31"/>
                  </a:cubicBezTo>
                  <a:lnTo>
                    <a:pt x="12" y="31"/>
                  </a:lnTo>
                  <a:cubicBezTo>
                    <a:pt x="11" y="30"/>
                    <a:pt x="9" y="30"/>
                    <a:pt x="9" y="27"/>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3" name="Freeform 28"/>
            <p:cNvSpPr>
              <a:spLocks/>
            </p:cNvSpPr>
            <p:nvPr/>
          </p:nvSpPr>
          <p:spPr bwMode="auto">
            <a:xfrm>
              <a:off x="6591302" y="2428875"/>
              <a:ext cx="209550" cy="304800"/>
            </a:xfrm>
            <a:custGeom>
              <a:avLst/>
              <a:gdLst/>
              <a:ahLst/>
              <a:cxnLst>
                <a:cxn ang="0">
                  <a:pos x="9" y="10"/>
                </a:cxn>
                <a:cxn ang="0">
                  <a:pos x="8" y="10"/>
                </a:cxn>
                <a:cxn ang="0">
                  <a:pos x="8" y="5"/>
                </a:cxn>
                <a:cxn ang="0">
                  <a:pos x="9" y="5"/>
                </a:cxn>
                <a:cxn ang="0">
                  <a:pos x="16" y="4"/>
                </a:cxn>
                <a:cxn ang="0">
                  <a:pos x="21" y="6"/>
                </a:cxn>
                <a:cxn ang="0">
                  <a:pos x="21" y="0"/>
                </a:cxn>
                <a:cxn ang="0">
                  <a:pos x="18" y="0"/>
                </a:cxn>
                <a:cxn ang="0">
                  <a:pos x="3" y="0"/>
                </a:cxn>
                <a:cxn ang="0">
                  <a:pos x="3" y="15"/>
                </a:cxn>
                <a:cxn ang="0">
                  <a:pos x="6" y="15"/>
                </a:cxn>
                <a:cxn ang="0">
                  <a:pos x="14" y="17"/>
                </a:cxn>
                <a:cxn ang="0">
                  <a:pos x="16" y="22"/>
                </a:cxn>
                <a:cxn ang="0">
                  <a:pos x="8" y="28"/>
                </a:cxn>
                <a:cxn ang="0">
                  <a:pos x="2" y="26"/>
                </a:cxn>
                <a:cxn ang="0">
                  <a:pos x="0" y="30"/>
                </a:cxn>
                <a:cxn ang="0">
                  <a:pos x="9" y="32"/>
                </a:cxn>
                <a:cxn ang="0">
                  <a:pos x="22" y="21"/>
                </a:cxn>
                <a:cxn ang="0">
                  <a:pos x="19" y="14"/>
                </a:cxn>
                <a:cxn ang="0">
                  <a:pos x="9" y="10"/>
                </a:cxn>
              </a:cxnLst>
              <a:rect l="0" t="0" r="r" b="b"/>
              <a:pathLst>
                <a:path w="22" h="32">
                  <a:moveTo>
                    <a:pt x="9" y="10"/>
                  </a:moveTo>
                  <a:lnTo>
                    <a:pt x="8" y="10"/>
                  </a:lnTo>
                  <a:lnTo>
                    <a:pt x="8" y="5"/>
                  </a:lnTo>
                  <a:lnTo>
                    <a:pt x="9" y="5"/>
                  </a:lnTo>
                  <a:cubicBezTo>
                    <a:pt x="11" y="4"/>
                    <a:pt x="16" y="4"/>
                    <a:pt x="16" y="4"/>
                  </a:cubicBezTo>
                  <a:cubicBezTo>
                    <a:pt x="19" y="4"/>
                    <a:pt x="20" y="5"/>
                    <a:pt x="21" y="6"/>
                  </a:cubicBezTo>
                  <a:lnTo>
                    <a:pt x="21" y="0"/>
                  </a:lnTo>
                  <a:cubicBezTo>
                    <a:pt x="20" y="0"/>
                    <a:pt x="19" y="0"/>
                    <a:pt x="18" y="0"/>
                  </a:cubicBezTo>
                  <a:lnTo>
                    <a:pt x="3" y="0"/>
                  </a:lnTo>
                  <a:lnTo>
                    <a:pt x="3" y="15"/>
                  </a:lnTo>
                  <a:cubicBezTo>
                    <a:pt x="4" y="15"/>
                    <a:pt x="5" y="15"/>
                    <a:pt x="6" y="15"/>
                  </a:cubicBezTo>
                  <a:cubicBezTo>
                    <a:pt x="10" y="14"/>
                    <a:pt x="12" y="15"/>
                    <a:pt x="14" y="17"/>
                  </a:cubicBezTo>
                  <a:cubicBezTo>
                    <a:pt x="15" y="18"/>
                    <a:pt x="16" y="19"/>
                    <a:pt x="16" y="22"/>
                  </a:cubicBezTo>
                  <a:cubicBezTo>
                    <a:pt x="16" y="27"/>
                    <a:pt x="12" y="28"/>
                    <a:pt x="8" y="28"/>
                  </a:cubicBezTo>
                  <a:cubicBezTo>
                    <a:pt x="6" y="28"/>
                    <a:pt x="4" y="27"/>
                    <a:pt x="2" y="26"/>
                  </a:cubicBezTo>
                  <a:lnTo>
                    <a:pt x="0" y="30"/>
                  </a:lnTo>
                  <a:cubicBezTo>
                    <a:pt x="3" y="31"/>
                    <a:pt x="5" y="32"/>
                    <a:pt x="9" y="32"/>
                  </a:cubicBezTo>
                  <a:cubicBezTo>
                    <a:pt x="19" y="32"/>
                    <a:pt x="22" y="26"/>
                    <a:pt x="22" y="21"/>
                  </a:cubicBezTo>
                  <a:cubicBezTo>
                    <a:pt x="22" y="20"/>
                    <a:pt x="22" y="17"/>
                    <a:pt x="19" y="14"/>
                  </a:cubicBezTo>
                  <a:cubicBezTo>
                    <a:pt x="17" y="11"/>
                    <a:pt x="13" y="10"/>
                    <a:pt x="9" y="10"/>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4" name="Freeform 29"/>
            <p:cNvSpPr>
              <a:spLocks noEditPoints="1"/>
            </p:cNvSpPr>
            <p:nvPr/>
          </p:nvSpPr>
          <p:spPr bwMode="auto">
            <a:xfrm>
              <a:off x="5762627" y="2428875"/>
              <a:ext cx="219075" cy="304800"/>
            </a:xfrm>
            <a:custGeom>
              <a:avLst/>
              <a:gdLst/>
              <a:ahLst/>
              <a:cxnLst>
                <a:cxn ang="0">
                  <a:pos x="12" y="28"/>
                </a:cxn>
                <a:cxn ang="0">
                  <a:pos x="6" y="22"/>
                </a:cxn>
                <a:cxn ang="0">
                  <a:pos x="9" y="17"/>
                </a:cxn>
                <a:cxn ang="0">
                  <a:pos x="10" y="18"/>
                </a:cxn>
                <a:cxn ang="0">
                  <a:pos x="17" y="23"/>
                </a:cxn>
                <a:cxn ang="0">
                  <a:pos x="12" y="28"/>
                </a:cxn>
                <a:cxn ang="0">
                  <a:pos x="12" y="4"/>
                </a:cxn>
                <a:cxn ang="0">
                  <a:pos x="16" y="9"/>
                </a:cxn>
                <a:cxn ang="0">
                  <a:pos x="14" y="13"/>
                </a:cxn>
                <a:cxn ang="0">
                  <a:pos x="13" y="13"/>
                </a:cxn>
                <a:cxn ang="0">
                  <a:pos x="13" y="13"/>
                </a:cxn>
                <a:cxn ang="0">
                  <a:pos x="7" y="8"/>
                </a:cxn>
                <a:cxn ang="0">
                  <a:pos x="12" y="4"/>
                </a:cxn>
                <a:cxn ang="0">
                  <a:pos x="18" y="15"/>
                </a:cxn>
                <a:cxn ang="0">
                  <a:pos x="17" y="15"/>
                </a:cxn>
                <a:cxn ang="0">
                  <a:pos x="18" y="14"/>
                </a:cxn>
                <a:cxn ang="0">
                  <a:pos x="22" y="8"/>
                </a:cxn>
                <a:cxn ang="0">
                  <a:pos x="12" y="0"/>
                </a:cxn>
                <a:cxn ang="0">
                  <a:pos x="1" y="8"/>
                </a:cxn>
                <a:cxn ang="0">
                  <a:pos x="5" y="15"/>
                </a:cxn>
                <a:cxn ang="0">
                  <a:pos x="6" y="15"/>
                </a:cxn>
                <a:cxn ang="0">
                  <a:pos x="5" y="16"/>
                </a:cxn>
                <a:cxn ang="0">
                  <a:pos x="0" y="23"/>
                </a:cxn>
                <a:cxn ang="0">
                  <a:pos x="11" y="32"/>
                </a:cxn>
                <a:cxn ang="0">
                  <a:pos x="23" y="23"/>
                </a:cxn>
                <a:cxn ang="0">
                  <a:pos x="18" y="15"/>
                </a:cxn>
              </a:cxnLst>
              <a:rect l="0" t="0" r="r" b="b"/>
              <a:pathLst>
                <a:path w="23" h="32">
                  <a:moveTo>
                    <a:pt x="12" y="28"/>
                  </a:moveTo>
                  <a:cubicBezTo>
                    <a:pt x="9" y="28"/>
                    <a:pt x="6" y="26"/>
                    <a:pt x="6" y="22"/>
                  </a:cubicBezTo>
                  <a:cubicBezTo>
                    <a:pt x="6" y="20"/>
                    <a:pt x="8" y="18"/>
                    <a:pt x="9" y="17"/>
                  </a:cubicBezTo>
                  <a:lnTo>
                    <a:pt x="10" y="18"/>
                  </a:lnTo>
                  <a:cubicBezTo>
                    <a:pt x="13" y="18"/>
                    <a:pt x="17" y="20"/>
                    <a:pt x="17" y="23"/>
                  </a:cubicBezTo>
                  <a:cubicBezTo>
                    <a:pt x="17" y="26"/>
                    <a:pt x="15" y="28"/>
                    <a:pt x="12" y="28"/>
                  </a:cubicBezTo>
                  <a:close/>
                  <a:moveTo>
                    <a:pt x="12" y="4"/>
                  </a:moveTo>
                  <a:cubicBezTo>
                    <a:pt x="14" y="4"/>
                    <a:pt x="16" y="6"/>
                    <a:pt x="16" y="9"/>
                  </a:cubicBezTo>
                  <a:cubicBezTo>
                    <a:pt x="16" y="11"/>
                    <a:pt x="15" y="12"/>
                    <a:pt x="14" y="13"/>
                  </a:cubicBezTo>
                  <a:lnTo>
                    <a:pt x="13" y="13"/>
                  </a:lnTo>
                  <a:lnTo>
                    <a:pt x="13" y="13"/>
                  </a:lnTo>
                  <a:cubicBezTo>
                    <a:pt x="10" y="12"/>
                    <a:pt x="7" y="11"/>
                    <a:pt x="7" y="8"/>
                  </a:cubicBezTo>
                  <a:cubicBezTo>
                    <a:pt x="7" y="6"/>
                    <a:pt x="9" y="4"/>
                    <a:pt x="12" y="4"/>
                  </a:cubicBezTo>
                  <a:close/>
                  <a:moveTo>
                    <a:pt x="18" y="15"/>
                  </a:moveTo>
                  <a:lnTo>
                    <a:pt x="17" y="15"/>
                  </a:lnTo>
                  <a:lnTo>
                    <a:pt x="18" y="14"/>
                  </a:lnTo>
                  <a:cubicBezTo>
                    <a:pt x="20" y="13"/>
                    <a:pt x="22" y="12"/>
                    <a:pt x="22" y="8"/>
                  </a:cubicBezTo>
                  <a:cubicBezTo>
                    <a:pt x="22" y="4"/>
                    <a:pt x="19" y="0"/>
                    <a:pt x="12" y="0"/>
                  </a:cubicBezTo>
                  <a:cubicBezTo>
                    <a:pt x="6" y="0"/>
                    <a:pt x="1" y="3"/>
                    <a:pt x="1" y="8"/>
                  </a:cubicBezTo>
                  <a:cubicBezTo>
                    <a:pt x="1" y="12"/>
                    <a:pt x="3" y="13"/>
                    <a:pt x="5" y="15"/>
                  </a:cubicBezTo>
                  <a:lnTo>
                    <a:pt x="6" y="15"/>
                  </a:lnTo>
                  <a:lnTo>
                    <a:pt x="5" y="16"/>
                  </a:lnTo>
                  <a:cubicBezTo>
                    <a:pt x="1" y="18"/>
                    <a:pt x="0" y="20"/>
                    <a:pt x="0" y="23"/>
                  </a:cubicBezTo>
                  <a:cubicBezTo>
                    <a:pt x="0" y="28"/>
                    <a:pt x="4" y="32"/>
                    <a:pt x="11" y="32"/>
                  </a:cubicBezTo>
                  <a:cubicBezTo>
                    <a:pt x="19" y="32"/>
                    <a:pt x="23" y="28"/>
                    <a:pt x="23" y="23"/>
                  </a:cubicBezTo>
                  <a:cubicBezTo>
                    <a:pt x="23" y="19"/>
                    <a:pt x="22" y="17"/>
                    <a:pt x="18" y="15"/>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5" name="Freeform 30"/>
            <p:cNvSpPr>
              <a:spLocks noEditPoints="1"/>
            </p:cNvSpPr>
            <p:nvPr/>
          </p:nvSpPr>
          <p:spPr bwMode="auto">
            <a:xfrm>
              <a:off x="6181727" y="2428875"/>
              <a:ext cx="228600" cy="304800"/>
            </a:xfrm>
            <a:custGeom>
              <a:avLst/>
              <a:gdLst/>
              <a:ahLst/>
              <a:cxnLst>
                <a:cxn ang="0">
                  <a:pos x="12" y="27"/>
                </a:cxn>
                <a:cxn ang="0">
                  <a:pos x="7" y="16"/>
                </a:cxn>
                <a:cxn ang="0">
                  <a:pos x="12" y="4"/>
                </a:cxn>
                <a:cxn ang="0">
                  <a:pos x="17" y="17"/>
                </a:cxn>
                <a:cxn ang="0">
                  <a:pos x="12" y="27"/>
                </a:cxn>
                <a:cxn ang="0">
                  <a:pos x="12" y="0"/>
                </a:cxn>
                <a:cxn ang="0">
                  <a:pos x="0" y="16"/>
                </a:cxn>
                <a:cxn ang="0">
                  <a:pos x="12" y="32"/>
                </a:cxn>
                <a:cxn ang="0">
                  <a:pos x="24" y="16"/>
                </a:cxn>
                <a:cxn ang="0">
                  <a:pos x="12" y="0"/>
                </a:cxn>
              </a:cxnLst>
              <a:rect l="0" t="0" r="r" b="b"/>
              <a:pathLst>
                <a:path w="24" h="32">
                  <a:moveTo>
                    <a:pt x="12" y="27"/>
                  </a:moveTo>
                  <a:cubicBezTo>
                    <a:pt x="8" y="27"/>
                    <a:pt x="7" y="23"/>
                    <a:pt x="7" y="16"/>
                  </a:cubicBezTo>
                  <a:cubicBezTo>
                    <a:pt x="7" y="11"/>
                    <a:pt x="7" y="4"/>
                    <a:pt x="12" y="4"/>
                  </a:cubicBezTo>
                  <a:cubicBezTo>
                    <a:pt x="16" y="4"/>
                    <a:pt x="17" y="10"/>
                    <a:pt x="17" y="17"/>
                  </a:cubicBezTo>
                  <a:cubicBezTo>
                    <a:pt x="17" y="21"/>
                    <a:pt x="17" y="27"/>
                    <a:pt x="12" y="27"/>
                  </a:cubicBezTo>
                  <a:close/>
                  <a:moveTo>
                    <a:pt x="12" y="0"/>
                  </a:moveTo>
                  <a:cubicBezTo>
                    <a:pt x="5" y="0"/>
                    <a:pt x="0" y="6"/>
                    <a:pt x="0" y="16"/>
                  </a:cubicBezTo>
                  <a:cubicBezTo>
                    <a:pt x="0" y="26"/>
                    <a:pt x="4" y="32"/>
                    <a:pt x="12" y="32"/>
                  </a:cubicBezTo>
                  <a:cubicBezTo>
                    <a:pt x="20" y="32"/>
                    <a:pt x="24" y="26"/>
                    <a:pt x="24" y="16"/>
                  </a:cubicBezTo>
                  <a:cubicBezTo>
                    <a:pt x="24" y="6"/>
                    <a:pt x="20" y="0"/>
                    <a:pt x="12" y="0"/>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6" name="Freeform 31"/>
            <p:cNvSpPr>
              <a:spLocks/>
            </p:cNvSpPr>
            <p:nvPr/>
          </p:nvSpPr>
          <p:spPr bwMode="auto">
            <a:xfrm>
              <a:off x="5305427" y="1000125"/>
              <a:ext cx="123825" cy="85725"/>
            </a:xfrm>
            <a:custGeom>
              <a:avLst/>
              <a:gdLst/>
              <a:ahLst/>
              <a:cxnLst>
                <a:cxn ang="0">
                  <a:pos x="7" y="8"/>
                </a:cxn>
                <a:cxn ang="0">
                  <a:pos x="13" y="5"/>
                </a:cxn>
                <a:cxn ang="0">
                  <a:pos x="0" y="9"/>
                </a:cxn>
                <a:cxn ang="0">
                  <a:pos x="7" y="8"/>
                </a:cxn>
              </a:cxnLst>
              <a:rect l="0" t="0" r="r" b="b"/>
              <a:pathLst>
                <a:path w="13" h="9">
                  <a:moveTo>
                    <a:pt x="7" y="8"/>
                  </a:moveTo>
                  <a:cubicBezTo>
                    <a:pt x="10" y="6"/>
                    <a:pt x="11" y="5"/>
                    <a:pt x="13" y="5"/>
                  </a:cubicBezTo>
                  <a:cubicBezTo>
                    <a:pt x="12" y="4"/>
                    <a:pt x="3" y="0"/>
                    <a:pt x="0" y="9"/>
                  </a:cubicBezTo>
                  <a:cubicBezTo>
                    <a:pt x="3" y="6"/>
                    <a:pt x="7" y="8"/>
                    <a:pt x="7" y="8"/>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7" name="Freeform 32"/>
            <p:cNvSpPr>
              <a:spLocks/>
            </p:cNvSpPr>
            <p:nvPr/>
          </p:nvSpPr>
          <p:spPr bwMode="auto">
            <a:xfrm>
              <a:off x="5248277" y="1104900"/>
              <a:ext cx="104775" cy="85725"/>
            </a:xfrm>
            <a:custGeom>
              <a:avLst/>
              <a:gdLst/>
              <a:ahLst/>
              <a:cxnLst>
                <a:cxn ang="0">
                  <a:pos x="11" y="0"/>
                </a:cxn>
                <a:cxn ang="0">
                  <a:pos x="0" y="6"/>
                </a:cxn>
                <a:cxn ang="0">
                  <a:pos x="0" y="9"/>
                </a:cxn>
                <a:cxn ang="0">
                  <a:pos x="8" y="5"/>
                </a:cxn>
                <a:cxn ang="0">
                  <a:pos x="11" y="0"/>
                </a:cxn>
              </a:cxnLst>
              <a:rect l="0" t="0" r="r" b="b"/>
              <a:pathLst>
                <a:path w="11" h="9">
                  <a:moveTo>
                    <a:pt x="11" y="0"/>
                  </a:moveTo>
                  <a:cubicBezTo>
                    <a:pt x="6" y="0"/>
                    <a:pt x="1" y="1"/>
                    <a:pt x="0" y="6"/>
                  </a:cubicBezTo>
                  <a:lnTo>
                    <a:pt x="0" y="9"/>
                  </a:lnTo>
                  <a:cubicBezTo>
                    <a:pt x="2" y="4"/>
                    <a:pt x="7" y="5"/>
                    <a:pt x="8" y="5"/>
                  </a:cubicBezTo>
                  <a:cubicBezTo>
                    <a:pt x="9" y="2"/>
                    <a:pt x="10" y="0"/>
                    <a:pt x="11" y="0"/>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8" name="Freeform 33"/>
            <p:cNvSpPr>
              <a:spLocks/>
            </p:cNvSpPr>
            <p:nvPr/>
          </p:nvSpPr>
          <p:spPr bwMode="auto">
            <a:xfrm>
              <a:off x="5238752" y="1181100"/>
              <a:ext cx="85725" cy="95250"/>
            </a:xfrm>
            <a:custGeom>
              <a:avLst/>
              <a:gdLst/>
              <a:ahLst/>
              <a:cxnLst>
                <a:cxn ang="0">
                  <a:pos x="9" y="5"/>
                </a:cxn>
                <a:cxn ang="0">
                  <a:pos x="8" y="0"/>
                </a:cxn>
                <a:cxn ang="0">
                  <a:pos x="4" y="10"/>
                </a:cxn>
                <a:cxn ang="0">
                  <a:pos x="9" y="5"/>
                </a:cxn>
              </a:cxnLst>
              <a:rect l="0" t="0" r="r" b="b"/>
              <a:pathLst>
                <a:path w="9" h="10">
                  <a:moveTo>
                    <a:pt x="9" y="5"/>
                  </a:moveTo>
                  <a:cubicBezTo>
                    <a:pt x="8" y="4"/>
                    <a:pt x="8" y="2"/>
                    <a:pt x="8" y="0"/>
                  </a:cubicBezTo>
                  <a:cubicBezTo>
                    <a:pt x="7" y="1"/>
                    <a:pt x="0" y="4"/>
                    <a:pt x="4" y="10"/>
                  </a:cubicBezTo>
                  <a:cubicBezTo>
                    <a:pt x="3" y="7"/>
                    <a:pt x="8" y="5"/>
                    <a:pt x="9" y="5"/>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9" name="Freeform 34"/>
            <p:cNvSpPr>
              <a:spLocks/>
            </p:cNvSpPr>
            <p:nvPr/>
          </p:nvSpPr>
          <p:spPr bwMode="auto">
            <a:xfrm>
              <a:off x="5276852" y="1257300"/>
              <a:ext cx="76200" cy="104775"/>
            </a:xfrm>
            <a:custGeom>
              <a:avLst/>
              <a:gdLst/>
              <a:ahLst/>
              <a:cxnLst>
                <a:cxn ang="0">
                  <a:pos x="6" y="0"/>
                </a:cxn>
                <a:cxn ang="0">
                  <a:pos x="8" y="5"/>
                </a:cxn>
                <a:cxn ang="0">
                  <a:pos x="7" y="11"/>
                </a:cxn>
                <a:cxn ang="0">
                  <a:pos x="6" y="0"/>
                </a:cxn>
              </a:cxnLst>
              <a:rect l="0" t="0" r="r" b="b"/>
              <a:pathLst>
                <a:path w="8" h="11">
                  <a:moveTo>
                    <a:pt x="6" y="0"/>
                  </a:moveTo>
                  <a:cubicBezTo>
                    <a:pt x="6" y="3"/>
                    <a:pt x="8" y="5"/>
                    <a:pt x="8" y="5"/>
                  </a:cubicBezTo>
                  <a:cubicBezTo>
                    <a:pt x="8" y="5"/>
                    <a:pt x="4" y="7"/>
                    <a:pt x="7" y="11"/>
                  </a:cubicBezTo>
                  <a:cubicBezTo>
                    <a:pt x="0" y="7"/>
                    <a:pt x="5" y="1"/>
                    <a:pt x="6" y="0"/>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0" name="Freeform 35"/>
            <p:cNvSpPr>
              <a:spLocks/>
            </p:cNvSpPr>
            <p:nvPr/>
          </p:nvSpPr>
          <p:spPr bwMode="auto">
            <a:xfrm>
              <a:off x="5324477" y="1038225"/>
              <a:ext cx="476250" cy="419100"/>
            </a:xfrm>
            <a:custGeom>
              <a:avLst/>
              <a:gdLst/>
              <a:ahLst/>
              <a:cxnLst>
                <a:cxn ang="0">
                  <a:pos x="26" y="32"/>
                </a:cxn>
                <a:cxn ang="0">
                  <a:pos x="45" y="44"/>
                </a:cxn>
                <a:cxn ang="0">
                  <a:pos x="40" y="31"/>
                </a:cxn>
                <a:cxn ang="0">
                  <a:pos x="50" y="33"/>
                </a:cxn>
                <a:cxn ang="0">
                  <a:pos x="42" y="18"/>
                </a:cxn>
                <a:cxn ang="0">
                  <a:pos x="23" y="7"/>
                </a:cxn>
                <a:cxn ang="0">
                  <a:pos x="7" y="9"/>
                </a:cxn>
                <a:cxn ang="0">
                  <a:pos x="4" y="19"/>
                </a:cxn>
                <a:cxn ang="0">
                  <a:pos x="13" y="28"/>
                </a:cxn>
                <a:cxn ang="0">
                  <a:pos x="26" y="32"/>
                </a:cxn>
              </a:cxnLst>
              <a:rect l="0" t="0" r="r" b="b"/>
              <a:pathLst>
                <a:path w="50" h="44">
                  <a:moveTo>
                    <a:pt x="26" y="32"/>
                  </a:moveTo>
                  <a:cubicBezTo>
                    <a:pt x="32" y="39"/>
                    <a:pt x="38" y="41"/>
                    <a:pt x="45" y="44"/>
                  </a:cubicBezTo>
                  <a:cubicBezTo>
                    <a:pt x="41" y="41"/>
                    <a:pt x="40" y="35"/>
                    <a:pt x="40" y="31"/>
                  </a:cubicBezTo>
                  <a:cubicBezTo>
                    <a:pt x="42" y="32"/>
                    <a:pt x="46" y="33"/>
                    <a:pt x="50" y="33"/>
                  </a:cubicBezTo>
                  <a:cubicBezTo>
                    <a:pt x="44" y="29"/>
                    <a:pt x="42" y="24"/>
                    <a:pt x="42" y="18"/>
                  </a:cubicBezTo>
                  <a:cubicBezTo>
                    <a:pt x="37" y="16"/>
                    <a:pt x="34" y="16"/>
                    <a:pt x="23" y="7"/>
                  </a:cubicBezTo>
                  <a:cubicBezTo>
                    <a:pt x="14" y="0"/>
                    <a:pt x="7" y="5"/>
                    <a:pt x="7" y="9"/>
                  </a:cubicBezTo>
                  <a:cubicBezTo>
                    <a:pt x="6" y="10"/>
                    <a:pt x="0" y="13"/>
                    <a:pt x="4" y="19"/>
                  </a:cubicBezTo>
                  <a:cubicBezTo>
                    <a:pt x="4" y="22"/>
                    <a:pt x="5" y="29"/>
                    <a:pt x="13" y="28"/>
                  </a:cubicBezTo>
                  <a:cubicBezTo>
                    <a:pt x="15" y="28"/>
                    <a:pt x="21" y="25"/>
                    <a:pt x="26" y="32"/>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1" name="Freeform 36"/>
            <p:cNvSpPr>
              <a:spLocks/>
            </p:cNvSpPr>
            <p:nvPr/>
          </p:nvSpPr>
          <p:spPr bwMode="auto">
            <a:xfrm>
              <a:off x="5257802" y="1533525"/>
              <a:ext cx="123825" cy="85725"/>
            </a:xfrm>
            <a:custGeom>
              <a:avLst/>
              <a:gdLst/>
              <a:ahLst/>
              <a:cxnLst>
                <a:cxn ang="0">
                  <a:pos x="9" y="5"/>
                </a:cxn>
                <a:cxn ang="0">
                  <a:pos x="13" y="0"/>
                </a:cxn>
                <a:cxn ang="0">
                  <a:pos x="2" y="9"/>
                </a:cxn>
                <a:cxn ang="0">
                  <a:pos x="9" y="5"/>
                </a:cxn>
              </a:cxnLst>
              <a:rect l="0" t="0" r="r" b="b"/>
              <a:pathLst>
                <a:path w="13" h="9">
                  <a:moveTo>
                    <a:pt x="9" y="5"/>
                  </a:moveTo>
                  <a:cubicBezTo>
                    <a:pt x="10" y="4"/>
                    <a:pt x="10" y="1"/>
                    <a:pt x="13" y="0"/>
                  </a:cubicBezTo>
                  <a:cubicBezTo>
                    <a:pt x="12" y="0"/>
                    <a:pt x="0" y="0"/>
                    <a:pt x="2" y="9"/>
                  </a:cubicBezTo>
                  <a:cubicBezTo>
                    <a:pt x="3" y="4"/>
                    <a:pt x="8" y="5"/>
                    <a:pt x="9" y="5"/>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2" name="Freeform 37"/>
            <p:cNvSpPr>
              <a:spLocks/>
            </p:cNvSpPr>
            <p:nvPr/>
          </p:nvSpPr>
          <p:spPr bwMode="auto">
            <a:xfrm>
              <a:off x="5219702" y="1619250"/>
              <a:ext cx="104775" cy="114300"/>
            </a:xfrm>
            <a:custGeom>
              <a:avLst/>
              <a:gdLst/>
              <a:ahLst/>
              <a:cxnLst>
                <a:cxn ang="0">
                  <a:pos x="11" y="6"/>
                </a:cxn>
                <a:cxn ang="0">
                  <a:pos x="11" y="0"/>
                </a:cxn>
                <a:cxn ang="0">
                  <a:pos x="5" y="12"/>
                </a:cxn>
                <a:cxn ang="0">
                  <a:pos x="11" y="6"/>
                </a:cxn>
              </a:cxnLst>
              <a:rect l="0" t="0" r="r" b="b"/>
              <a:pathLst>
                <a:path w="11" h="12">
                  <a:moveTo>
                    <a:pt x="11" y="6"/>
                  </a:moveTo>
                  <a:cubicBezTo>
                    <a:pt x="10" y="5"/>
                    <a:pt x="10" y="3"/>
                    <a:pt x="11" y="0"/>
                  </a:cubicBezTo>
                  <a:cubicBezTo>
                    <a:pt x="9" y="1"/>
                    <a:pt x="0" y="5"/>
                    <a:pt x="5" y="12"/>
                  </a:cubicBezTo>
                  <a:cubicBezTo>
                    <a:pt x="5" y="8"/>
                    <a:pt x="9" y="7"/>
                    <a:pt x="11" y="6"/>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3" name="Freeform 38"/>
            <p:cNvSpPr>
              <a:spLocks/>
            </p:cNvSpPr>
            <p:nvPr/>
          </p:nvSpPr>
          <p:spPr bwMode="auto">
            <a:xfrm>
              <a:off x="5267327" y="1704975"/>
              <a:ext cx="95250" cy="104775"/>
            </a:xfrm>
            <a:custGeom>
              <a:avLst/>
              <a:gdLst/>
              <a:ahLst/>
              <a:cxnLst>
                <a:cxn ang="0">
                  <a:pos x="10" y="4"/>
                </a:cxn>
                <a:cxn ang="0">
                  <a:pos x="6" y="0"/>
                </a:cxn>
                <a:cxn ang="0">
                  <a:pos x="7" y="11"/>
                </a:cxn>
                <a:cxn ang="0">
                  <a:pos x="10" y="4"/>
                </a:cxn>
              </a:cxnLst>
              <a:rect l="0" t="0" r="r" b="b"/>
              <a:pathLst>
                <a:path w="10" h="11">
                  <a:moveTo>
                    <a:pt x="10" y="4"/>
                  </a:moveTo>
                  <a:cubicBezTo>
                    <a:pt x="9" y="3"/>
                    <a:pt x="7" y="2"/>
                    <a:pt x="6" y="0"/>
                  </a:cubicBezTo>
                  <a:cubicBezTo>
                    <a:pt x="6" y="1"/>
                    <a:pt x="0" y="7"/>
                    <a:pt x="7" y="11"/>
                  </a:cubicBezTo>
                  <a:cubicBezTo>
                    <a:pt x="6" y="8"/>
                    <a:pt x="8" y="5"/>
                    <a:pt x="10" y="4"/>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4" name="Freeform 39"/>
            <p:cNvSpPr>
              <a:spLocks/>
            </p:cNvSpPr>
            <p:nvPr/>
          </p:nvSpPr>
          <p:spPr bwMode="auto">
            <a:xfrm>
              <a:off x="5353052" y="1762125"/>
              <a:ext cx="76200" cy="95250"/>
            </a:xfrm>
            <a:custGeom>
              <a:avLst/>
              <a:gdLst/>
              <a:ahLst/>
              <a:cxnLst>
                <a:cxn ang="0">
                  <a:pos x="7" y="4"/>
                </a:cxn>
                <a:cxn ang="0">
                  <a:pos x="2" y="0"/>
                </a:cxn>
                <a:cxn ang="0">
                  <a:pos x="8" y="10"/>
                </a:cxn>
                <a:cxn ang="0">
                  <a:pos x="7" y="4"/>
                </a:cxn>
              </a:cxnLst>
              <a:rect l="0" t="0" r="r" b="b"/>
              <a:pathLst>
                <a:path w="8" h="10">
                  <a:moveTo>
                    <a:pt x="7" y="4"/>
                  </a:moveTo>
                  <a:cubicBezTo>
                    <a:pt x="6" y="3"/>
                    <a:pt x="3" y="3"/>
                    <a:pt x="2" y="0"/>
                  </a:cubicBezTo>
                  <a:cubicBezTo>
                    <a:pt x="2" y="1"/>
                    <a:pt x="0" y="10"/>
                    <a:pt x="8" y="10"/>
                  </a:cubicBezTo>
                  <a:cubicBezTo>
                    <a:pt x="5" y="9"/>
                    <a:pt x="6" y="5"/>
                    <a:pt x="7" y="4"/>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5" name="Freeform 40"/>
            <p:cNvSpPr>
              <a:spLocks/>
            </p:cNvSpPr>
            <p:nvPr/>
          </p:nvSpPr>
          <p:spPr bwMode="auto">
            <a:xfrm>
              <a:off x="6334127" y="723900"/>
              <a:ext cx="114300" cy="57150"/>
            </a:xfrm>
            <a:custGeom>
              <a:avLst/>
              <a:gdLst/>
              <a:ahLst/>
              <a:cxnLst>
                <a:cxn ang="0">
                  <a:pos x="9" y="6"/>
                </a:cxn>
                <a:cxn ang="0">
                  <a:pos x="0" y="2"/>
                </a:cxn>
                <a:cxn ang="0">
                  <a:pos x="6" y="0"/>
                </a:cxn>
                <a:cxn ang="0">
                  <a:pos x="7" y="0"/>
                </a:cxn>
                <a:cxn ang="0">
                  <a:pos x="9" y="6"/>
                </a:cxn>
              </a:cxnLst>
              <a:rect l="0" t="0" r="r" b="b"/>
              <a:pathLst>
                <a:path w="12" h="6">
                  <a:moveTo>
                    <a:pt x="9" y="6"/>
                  </a:moveTo>
                  <a:cubicBezTo>
                    <a:pt x="7" y="4"/>
                    <a:pt x="4" y="3"/>
                    <a:pt x="0" y="2"/>
                  </a:cubicBezTo>
                  <a:cubicBezTo>
                    <a:pt x="2" y="1"/>
                    <a:pt x="4" y="0"/>
                    <a:pt x="6" y="0"/>
                  </a:cubicBezTo>
                  <a:lnTo>
                    <a:pt x="7" y="0"/>
                  </a:lnTo>
                  <a:cubicBezTo>
                    <a:pt x="10" y="1"/>
                    <a:pt x="12" y="3"/>
                    <a:pt x="9" y="6"/>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6" name="Freeform 41"/>
            <p:cNvSpPr>
              <a:spLocks/>
            </p:cNvSpPr>
            <p:nvPr/>
          </p:nvSpPr>
          <p:spPr bwMode="auto">
            <a:xfrm>
              <a:off x="5838827" y="1000125"/>
              <a:ext cx="323850" cy="104775"/>
            </a:xfrm>
            <a:custGeom>
              <a:avLst/>
              <a:gdLst/>
              <a:ahLst/>
              <a:cxnLst>
                <a:cxn ang="0">
                  <a:pos x="0" y="1"/>
                </a:cxn>
                <a:cxn ang="0">
                  <a:pos x="16" y="2"/>
                </a:cxn>
                <a:cxn ang="0">
                  <a:pos x="32" y="1"/>
                </a:cxn>
                <a:cxn ang="0">
                  <a:pos x="34" y="5"/>
                </a:cxn>
                <a:cxn ang="0">
                  <a:pos x="32" y="6"/>
                </a:cxn>
                <a:cxn ang="0">
                  <a:pos x="20" y="7"/>
                </a:cxn>
                <a:cxn ang="0">
                  <a:pos x="0" y="1"/>
                </a:cxn>
              </a:cxnLst>
              <a:rect l="0" t="0" r="r" b="b"/>
              <a:pathLst>
                <a:path w="34" h="11">
                  <a:moveTo>
                    <a:pt x="0" y="1"/>
                  </a:moveTo>
                  <a:cubicBezTo>
                    <a:pt x="5" y="4"/>
                    <a:pt x="12" y="3"/>
                    <a:pt x="16" y="2"/>
                  </a:cubicBezTo>
                  <a:cubicBezTo>
                    <a:pt x="27" y="0"/>
                    <a:pt x="30" y="1"/>
                    <a:pt x="32" y="1"/>
                  </a:cubicBezTo>
                  <a:cubicBezTo>
                    <a:pt x="34" y="2"/>
                    <a:pt x="34" y="4"/>
                    <a:pt x="34" y="5"/>
                  </a:cubicBezTo>
                  <a:cubicBezTo>
                    <a:pt x="34" y="5"/>
                    <a:pt x="33" y="6"/>
                    <a:pt x="32" y="6"/>
                  </a:cubicBezTo>
                  <a:cubicBezTo>
                    <a:pt x="30" y="5"/>
                    <a:pt x="26" y="5"/>
                    <a:pt x="20" y="7"/>
                  </a:cubicBezTo>
                  <a:cubicBezTo>
                    <a:pt x="6" y="11"/>
                    <a:pt x="1" y="4"/>
                    <a:pt x="0" y="1"/>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7" name="Freeform 42"/>
            <p:cNvSpPr>
              <a:spLocks/>
            </p:cNvSpPr>
            <p:nvPr/>
          </p:nvSpPr>
          <p:spPr bwMode="auto">
            <a:xfrm>
              <a:off x="5324477" y="1076325"/>
              <a:ext cx="1714500" cy="1228725"/>
            </a:xfrm>
            <a:custGeom>
              <a:avLst/>
              <a:gdLst/>
              <a:ahLst/>
              <a:cxnLst>
                <a:cxn ang="0">
                  <a:pos x="168" y="28"/>
                </a:cxn>
                <a:cxn ang="0">
                  <a:pos x="162" y="38"/>
                </a:cxn>
                <a:cxn ang="0">
                  <a:pos x="164" y="63"/>
                </a:cxn>
                <a:cxn ang="0">
                  <a:pos x="177" y="43"/>
                </a:cxn>
                <a:cxn ang="0">
                  <a:pos x="177" y="33"/>
                </a:cxn>
                <a:cxn ang="0">
                  <a:pos x="177" y="26"/>
                </a:cxn>
                <a:cxn ang="0">
                  <a:pos x="176" y="12"/>
                </a:cxn>
                <a:cxn ang="0">
                  <a:pos x="151" y="10"/>
                </a:cxn>
                <a:cxn ang="0">
                  <a:pos x="133" y="95"/>
                </a:cxn>
                <a:cxn ang="0">
                  <a:pos x="127" y="114"/>
                </a:cxn>
                <a:cxn ang="0">
                  <a:pos x="105" y="115"/>
                </a:cxn>
                <a:cxn ang="0">
                  <a:pos x="101" y="69"/>
                </a:cxn>
                <a:cxn ang="0">
                  <a:pos x="81" y="73"/>
                </a:cxn>
                <a:cxn ang="0">
                  <a:pos x="85" y="66"/>
                </a:cxn>
                <a:cxn ang="0">
                  <a:pos x="62" y="64"/>
                </a:cxn>
                <a:cxn ang="0">
                  <a:pos x="69" y="56"/>
                </a:cxn>
                <a:cxn ang="0">
                  <a:pos x="45" y="55"/>
                </a:cxn>
                <a:cxn ang="0">
                  <a:pos x="54" y="47"/>
                </a:cxn>
                <a:cxn ang="0">
                  <a:pos x="15" y="48"/>
                </a:cxn>
                <a:cxn ang="0">
                  <a:pos x="6" y="54"/>
                </a:cxn>
                <a:cxn ang="0">
                  <a:pos x="8" y="67"/>
                </a:cxn>
                <a:cxn ang="0">
                  <a:pos x="22" y="71"/>
                </a:cxn>
                <a:cxn ang="0">
                  <a:pos x="48" y="65"/>
                </a:cxn>
                <a:cxn ang="0">
                  <a:pos x="61" y="101"/>
                </a:cxn>
                <a:cxn ang="0">
                  <a:pos x="55" y="117"/>
                </a:cxn>
                <a:cxn ang="0">
                  <a:pos x="8" y="117"/>
                </a:cxn>
                <a:cxn ang="0">
                  <a:pos x="8" y="129"/>
                </a:cxn>
                <a:cxn ang="0">
                  <a:pos x="163" y="129"/>
                </a:cxn>
                <a:cxn ang="0">
                  <a:pos x="163" y="117"/>
                </a:cxn>
                <a:cxn ang="0">
                  <a:pos x="141" y="117"/>
                </a:cxn>
                <a:cxn ang="0">
                  <a:pos x="144" y="89"/>
                </a:cxn>
                <a:cxn ang="0">
                  <a:pos x="156" y="14"/>
                </a:cxn>
                <a:cxn ang="0">
                  <a:pos x="168" y="28"/>
                </a:cxn>
              </a:cxnLst>
              <a:rect l="0" t="0" r="r" b="b"/>
              <a:pathLst>
                <a:path w="180" h="129">
                  <a:moveTo>
                    <a:pt x="168" y="28"/>
                  </a:moveTo>
                  <a:cubicBezTo>
                    <a:pt x="165" y="34"/>
                    <a:pt x="164" y="33"/>
                    <a:pt x="162" y="38"/>
                  </a:cubicBezTo>
                  <a:cubicBezTo>
                    <a:pt x="159" y="43"/>
                    <a:pt x="157" y="55"/>
                    <a:pt x="164" y="63"/>
                  </a:cubicBezTo>
                  <a:cubicBezTo>
                    <a:pt x="165" y="52"/>
                    <a:pt x="174" y="47"/>
                    <a:pt x="177" y="43"/>
                  </a:cubicBezTo>
                  <a:cubicBezTo>
                    <a:pt x="180" y="39"/>
                    <a:pt x="179" y="35"/>
                    <a:pt x="177" y="33"/>
                  </a:cubicBezTo>
                  <a:cubicBezTo>
                    <a:pt x="176" y="30"/>
                    <a:pt x="177" y="28"/>
                    <a:pt x="177" y="26"/>
                  </a:cubicBezTo>
                  <a:cubicBezTo>
                    <a:pt x="179" y="20"/>
                    <a:pt x="178" y="16"/>
                    <a:pt x="176" y="12"/>
                  </a:cubicBezTo>
                  <a:cubicBezTo>
                    <a:pt x="174" y="6"/>
                    <a:pt x="162" y="0"/>
                    <a:pt x="151" y="10"/>
                  </a:cubicBezTo>
                  <a:cubicBezTo>
                    <a:pt x="150" y="11"/>
                    <a:pt x="117" y="38"/>
                    <a:pt x="133" y="95"/>
                  </a:cubicBezTo>
                  <a:cubicBezTo>
                    <a:pt x="136" y="104"/>
                    <a:pt x="131" y="111"/>
                    <a:pt x="127" y="114"/>
                  </a:cubicBezTo>
                  <a:cubicBezTo>
                    <a:pt x="122" y="118"/>
                    <a:pt x="113" y="120"/>
                    <a:pt x="105" y="115"/>
                  </a:cubicBezTo>
                  <a:cubicBezTo>
                    <a:pt x="88" y="102"/>
                    <a:pt x="96" y="78"/>
                    <a:pt x="101" y="69"/>
                  </a:cubicBezTo>
                  <a:cubicBezTo>
                    <a:pt x="100" y="70"/>
                    <a:pt x="93" y="73"/>
                    <a:pt x="81" y="73"/>
                  </a:cubicBezTo>
                  <a:cubicBezTo>
                    <a:pt x="82" y="71"/>
                    <a:pt x="85" y="67"/>
                    <a:pt x="85" y="66"/>
                  </a:cubicBezTo>
                  <a:cubicBezTo>
                    <a:pt x="74" y="72"/>
                    <a:pt x="64" y="66"/>
                    <a:pt x="62" y="64"/>
                  </a:cubicBezTo>
                  <a:cubicBezTo>
                    <a:pt x="65" y="62"/>
                    <a:pt x="67" y="61"/>
                    <a:pt x="69" y="56"/>
                  </a:cubicBezTo>
                  <a:cubicBezTo>
                    <a:pt x="66" y="59"/>
                    <a:pt x="54" y="61"/>
                    <a:pt x="45" y="55"/>
                  </a:cubicBezTo>
                  <a:cubicBezTo>
                    <a:pt x="50" y="53"/>
                    <a:pt x="53" y="49"/>
                    <a:pt x="54" y="47"/>
                  </a:cubicBezTo>
                  <a:cubicBezTo>
                    <a:pt x="51" y="48"/>
                    <a:pt x="33" y="52"/>
                    <a:pt x="15" y="48"/>
                  </a:cubicBezTo>
                  <a:cubicBezTo>
                    <a:pt x="8" y="46"/>
                    <a:pt x="6" y="52"/>
                    <a:pt x="6" y="54"/>
                  </a:cubicBezTo>
                  <a:cubicBezTo>
                    <a:pt x="2" y="57"/>
                    <a:pt x="0" y="65"/>
                    <a:pt x="8" y="67"/>
                  </a:cubicBezTo>
                  <a:cubicBezTo>
                    <a:pt x="8" y="70"/>
                    <a:pt x="10" y="77"/>
                    <a:pt x="22" y="71"/>
                  </a:cubicBezTo>
                  <a:cubicBezTo>
                    <a:pt x="30" y="65"/>
                    <a:pt x="42" y="64"/>
                    <a:pt x="48" y="65"/>
                  </a:cubicBezTo>
                  <a:cubicBezTo>
                    <a:pt x="45" y="76"/>
                    <a:pt x="47" y="81"/>
                    <a:pt x="61" y="101"/>
                  </a:cubicBezTo>
                  <a:cubicBezTo>
                    <a:pt x="66" y="108"/>
                    <a:pt x="65" y="117"/>
                    <a:pt x="55" y="117"/>
                  </a:cubicBezTo>
                  <a:cubicBezTo>
                    <a:pt x="53" y="117"/>
                    <a:pt x="8" y="117"/>
                    <a:pt x="8" y="117"/>
                  </a:cubicBezTo>
                  <a:lnTo>
                    <a:pt x="8" y="129"/>
                  </a:lnTo>
                  <a:lnTo>
                    <a:pt x="163" y="129"/>
                  </a:lnTo>
                  <a:lnTo>
                    <a:pt x="163" y="117"/>
                  </a:lnTo>
                  <a:cubicBezTo>
                    <a:pt x="163" y="117"/>
                    <a:pt x="143" y="117"/>
                    <a:pt x="141" y="117"/>
                  </a:cubicBezTo>
                  <a:cubicBezTo>
                    <a:pt x="151" y="109"/>
                    <a:pt x="145" y="93"/>
                    <a:pt x="144" y="89"/>
                  </a:cubicBezTo>
                  <a:cubicBezTo>
                    <a:pt x="129" y="42"/>
                    <a:pt x="150" y="20"/>
                    <a:pt x="156" y="14"/>
                  </a:cubicBezTo>
                  <a:cubicBezTo>
                    <a:pt x="165" y="7"/>
                    <a:pt x="178" y="14"/>
                    <a:pt x="168" y="28"/>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8" name="Freeform 43"/>
            <p:cNvSpPr>
              <a:spLocks noEditPoints="1"/>
            </p:cNvSpPr>
            <p:nvPr/>
          </p:nvSpPr>
          <p:spPr bwMode="auto">
            <a:xfrm>
              <a:off x="5753102" y="685800"/>
              <a:ext cx="933450" cy="1038225"/>
            </a:xfrm>
            <a:custGeom>
              <a:avLst/>
              <a:gdLst/>
              <a:ahLst/>
              <a:cxnLst>
                <a:cxn ang="0">
                  <a:pos x="40" y="13"/>
                </a:cxn>
                <a:cxn ang="0">
                  <a:pos x="43" y="19"/>
                </a:cxn>
                <a:cxn ang="0">
                  <a:pos x="72" y="31"/>
                </a:cxn>
                <a:cxn ang="0">
                  <a:pos x="78" y="20"/>
                </a:cxn>
                <a:cxn ang="0">
                  <a:pos x="63" y="17"/>
                </a:cxn>
                <a:cxn ang="0">
                  <a:pos x="68" y="12"/>
                </a:cxn>
                <a:cxn ang="0">
                  <a:pos x="24" y="15"/>
                </a:cxn>
                <a:cxn ang="0">
                  <a:pos x="23" y="20"/>
                </a:cxn>
                <a:cxn ang="0">
                  <a:pos x="30" y="19"/>
                </a:cxn>
                <a:cxn ang="0">
                  <a:pos x="25" y="32"/>
                </a:cxn>
                <a:cxn ang="0">
                  <a:pos x="46" y="41"/>
                </a:cxn>
                <a:cxn ang="0">
                  <a:pos x="30" y="42"/>
                </a:cxn>
                <a:cxn ang="0">
                  <a:pos x="28" y="50"/>
                </a:cxn>
                <a:cxn ang="0">
                  <a:pos x="51" y="45"/>
                </a:cxn>
                <a:cxn ang="0">
                  <a:pos x="21" y="55"/>
                </a:cxn>
                <a:cxn ang="0">
                  <a:pos x="2" y="56"/>
                </a:cxn>
                <a:cxn ang="0">
                  <a:pos x="14" y="71"/>
                </a:cxn>
                <a:cxn ang="0">
                  <a:pos x="14" y="79"/>
                </a:cxn>
                <a:cxn ang="0">
                  <a:pos x="24" y="78"/>
                </a:cxn>
                <a:cxn ang="0">
                  <a:pos x="8" y="95"/>
                </a:cxn>
                <a:cxn ang="0">
                  <a:pos x="33" y="86"/>
                </a:cxn>
                <a:cxn ang="0">
                  <a:pos x="29" y="95"/>
                </a:cxn>
                <a:cxn ang="0">
                  <a:pos x="45" y="89"/>
                </a:cxn>
                <a:cxn ang="0">
                  <a:pos x="43" y="109"/>
                </a:cxn>
                <a:cxn ang="0">
                  <a:pos x="59" y="80"/>
                </a:cxn>
                <a:cxn ang="0">
                  <a:pos x="63" y="90"/>
                </a:cxn>
                <a:cxn ang="0">
                  <a:pos x="72" y="88"/>
                </a:cxn>
                <a:cxn ang="0">
                  <a:pos x="71" y="69"/>
                </a:cxn>
                <a:cxn ang="0">
                  <a:pos x="74" y="80"/>
                </a:cxn>
                <a:cxn ang="0">
                  <a:pos x="80" y="69"/>
                </a:cxn>
                <a:cxn ang="0">
                  <a:pos x="79" y="52"/>
                </a:cxn>
                <a:cxn ang="0">
                  <a:pos x="86" y="73"/>
                </a:cxn>
              </a:cxnLst>
              <a:rect l="0" t="0" r="r" b="b"/>
              <a:pathLst>
                <a:path w="98" h="109">
                  <a:moveTo>
                    <a:pt x="43" y="19"/>
                  </a:moveTo>
                  <a:cubicBezTo>
                    <a:pt x="43" y="17"/>
                    <a:pt x="41" y="14"/>
                    <a:pt x="40" y="13"/>
                  </a:cubicBezTo>
                  <a:cubicBezTo>
                    <a:pt x="45" y="11"/>
                    <a:pt x="52" y="12"/>
                    <a:pt x="53" y="13"/>
                  </a:cubicBezTo>
                  <a:cubicBezTo>
                    <a:pt x="48" y="14"/>
                    <a:pt x="45" y="16"/>
                    <a:pt x="43" y="19"/>
                  </a:cubicBezTo>
                  <a:close/>
                  <a:moveTo>
                    <a:pt x="79" y="25"/>
                  </a:moveTo>
                  <a:cubicBezTo>
                    <a:pt x="78" y="26"/>
                    <a:pt x="74" y="30"/>
                    <a:pt x="72" y="31"/>
                  </a:cubicBezTo>
                  <a:cubicBezTo>
                    <a:pt x="70" y="31"/>
                    <a:pt x="70" y="30"/>
                    <a:pt x="71" y="29"/>
                  </a:cubicBezTo>
                  <a:cubicBezTo>
                    <a:pt x="75" y="25"/>
                    <a:pt x="77" y="22"/>
                    <a:pt x="78" y="20"/>
                  </a:cubicBezTo>
                  <a:cubicBezTo>
                    <a:pt x="79" y="17"/>
                    <a:pt x="79" y="13"/>
                    <a:pt x="73" y="13"/>
                  </a:cubicBezTo>
                  <a:cubicBezTo>
                    <a:pt x="72" y="14"/>
                    <a:pt x="68" y="14"/>
                    <a:pt x="63" y="17"/>
                  </a:cubicBezTo>
                  <a:cubicBezTo>
                    <a:pt x="62" y="18"/>
                    <a:pt x="62" y="17"/>
                    <a:pt x="63" y="17"/>
                  </a:cubicBezTo>
                  <a:cubicBezTo>
                    <a:pt x="63" y="15"/>
                    <a:pt x="67" y="12"/>
                    <a:pt x="68" y="12"/>
                  </a:cubicBezTo>
                  <a:cubicBezTo>
                    <a:pt x="65" y="10"/>
                    <a:pt x="48" y="0"/>
                    <a:pt x="30" y="12"/>
                  </a:cubicBezTo>
                  <a:cubicBezTo>
                    <a:pt x="27" y="14"/>
                    <a:pt x="25" y="14"/>
                    <a:pt x="24" y="15"/>
                  </a:cubicBezTo>
                  <a:cubicBezTo>
                    <a:pt x="23" y="15"/>
                    <a:pt x="22" y="16"/>
                    <a:pt x="22" y="19"/>
                  </a:cubicBezTo>
                  <a:cubicBezTo>
                    <a:pt x="22" y="20"/>
                    <a:pt x="22" y="20"/>
                    <a:pt x="23" y="20"/>
                  </a:cubicBezTo>
                  <a:cubicBezTo>
                    <a:pt x="25" y="19"/>
                    <a:pt x="27" y="18"/>
                    <a:pt x="29" y="17"/>
                  </a:cubicBezTo>
                  <a:cubicBezTo>
                    <a:pt x="30" y="16"/>
                    <a:pt x="32" y="17"/>
                    <a:pt x="30" y="19"/>
                  </a:cubicBezTo>
                  <a:cubicBezTo>
                    <a:pt x="28" y="20"/>
                    <a:pt x="26" y="22"/>
                    <a:pt x="24" y="23"/>
                  </a:cubicBezTo>
                  <a:cubicBezTo>
                    <a:pt x="24" y="24"/>
                    <a:pt x="21" y="27"/>
                    <a:pt x="25" y="32"/>
                  </a:cubicBezTo>
                  <a:cubicBezTo>
                    <a:pt x="26" y="30"/>
                    <a:pt x="30" y="26"/>
                    <a:pt x="36" y="26"/>
                  </a:cubicBezTo>
                  <a:cubicBezTo>
                    <a:pt x="41" y="27"/>
                    <a:pt x="47" y="33"/>
                    <a:pt x="46" y="41"/>
                  </a:cubicBezTo>
                  <a:cubicBezTo>
                    <a:pt x="46" y="46"/>
                    <a:pt x="41" y="51"/>
                    <a:pt x="35" y="49"/>
                  </a:cubicBezTo>
                  <a:cubicBezTo>
                    <a:pt x="33" y="48"/>
                    <a:pt x="32" y="46"/>
                    <a:pt x="30" y="42"/>
                  </a:cubicBezTo>
                  <a:cubicBezTo>
                    <a:pt x="29" y="43"/>
                    <a:pt x="27" y="45"/>
                    <a:pt x="29" y="48"/>
                  </a:cubicBezTo>
                  <a:cubicBezTo>
                    <a:pt x="29" y="49"/>
                    <a:pt x="29" y="49"/>
                    <a:pt x="28" y="50"/>
                  </a:cubicBezTo>
                  <a:cubicBezTo>
                    <a:pt x="27" y="50"/>
                    <a:pt x="27" y="51"/>
                    <a:pt x="27" y="52"/>
                  </a:cubicBezTo>
                  <a:cubicBezTo>
                    <a:pt x="32" y="61"/>
                    <a:pt x="48" y="57"/>
                    <a:pt x="51" y="45"/>
                  </a:cubicBezTo>
                  <a:cubicBezTo>
                    <a:pt x="51" y="44"/>
                    <a:pt x="52" y="44"/>
                    <a:pt x="52" y="45"/>
                  </a:cubicBezTo>
                  <a:cubicBezTo>
                    <a:pt x="51" y="61"/>
                    <a:pt x="33" y="69"/>
                    <a:pt x="21" y="55"/>
                  </a:cubicBezTo>
                  <a:cubicBezTo>
                    <a:pt x="19" y="54"/>
                    <a:pt x="18" y="54"/>
                    <a:pt x="16" y="54"/>
                  </a:cubicBezTo>
                  <a:cubicBezTo>
                    <a:pt x="14" y="55"/>
                    <a:pt x="6" y="56"/>
                    <a:pt x="2" y="56"/>
                  </a:cubicBezTo>
                  <a:cubicBezTo>
                    <a:pt x="2" y="59"/>
                    <a:pt x="2" y="67"/>
                    <a:pt x="14" y="69"/>
                  </a:cubicBezTo>
                  <a:cubicBezTo>
                    <a:pt x="15" y="70"/>
                    <a:pt x="14" y="71"/>
                    <a:pt x="14" y="71"/>
                  </a:cubicBezTo>
                  <a:cubicBezTo>
                    <a:pt x="8" y="74"/>
                    <a:pt x="4" y="74"/>
                    <a:pt x="0" y="73"/>
                  </a:cubicBezTo>
                  <a:cubicBezTo>
                    <a:pt x="2" y="80"/>
                    <a:pt x="9" y="83"/>
                    <a:pt x="14" y="79"/>
                  </a:cubicBezTo>
                  <a:cubicBezTo>
                    <a:pt x="19" y="76"/>
                    <a:pt x="23" y="76"/>
                    <a:pt x="24" y="77"/>
                  </a:cubicBezTo>
                  <a:cubicBezTo>
                    <a:pt x="25" y="77"/>
                    <a:pt x="25" y="78"/>
                    <a:pt x="24" y="78"/>
                  </a:cubicBezTo>
                  <a:cubicBezTo>
                    <a:pt x="21" y="78"/>
                    <a:pt x="16" y="80"/>
                    <a:pt x="14" y="86"/>
                  </a:cubicBezTo>
                  <a:cubicBezTo>
                    <a:pt x="13" y="92"/>
                    <a:pt x="10" y="94"/>
                    <a:pt x="8" y="95"/>
                  </a:cubicBezTo>
                  <a:cubicBezTo>
                    <a:pt x="11" y="95"/>
                    <a:pt x="19" y="95"/>
                    <a:pt x="23" y="93"/>
                  </a:cubicBezTo>
                  <a:cubicBezTo>
                    <a:pt x="26" y="91"/>
                    <a:pt x="29" y="86"/>
                    <a:pt x="33" y="86"/>
                  </a:cubicBezTo>
                  <a:cubicBezTo>
                    <a:pt x="34" y="86"/>
                    <a:pt x="34" y="86"/>
                    <a:pt x="34" y="87"/>
                  </a:cubicBezTo>
                  <a:cubicBezTo>
                    <a:pt x="33" y="88"/>
                    <a:pt x="30" y="91"/>
                    <a:pt x="29" y="95"/>
                  </a:cubicBezTo>
                  <a:cubicBezTo>
                    <a:pt x="28" y="96"/>
                    <a:pt x="27" y="103"/>
                    <a:pt x="24" y="104"/>
                  </a:cubicBezTo>
                  <a:cubicBezTo>
                    <a:pt x="33" y="108"/>
                    <a:pt x="44" y="102"/>
                    <a:pt x="45" y="89"/>
                  </a:cubicBezTo>
                  <a:cubicBezTo>
                    <a:pt x="45" y="88"/>
                    <a:pt x="46" y="88"/>
                    <a:pt x="47" y="89"/>
                  </a:cubicBezTo>
                  <a:cubicBezTo>
                    <a:pt x="49" y="99"/>
                    <a:pt x="44" y="108"/>
                    <a:pt x="43" y="109"/>
                  </a:cubicBezTo>
                  <a:cubicBezTo>
                    <a:pt x="59" y="107"/>
                    <a:pt x="59" y="96"/>
                    <a:pt x="59" y="94"/>
                  </a:cubicBezTo>
                  <a:cubicBezTo>
                    <a:pt x="59" y="92"/>
                    <a:pt x="56" y="83"/>
                    <a:pt x="59" y="80"/>
                  </a:cubicBezTo>
                  <a:cubicBezTo>
                    <a:pt x="60" y="79"/>
                    <a:pt x="61" y="79"/>
                    <a:pt x="61" y="81"/>
                  </a:cubicBezTo>
                  <a:cubicBezTo>
                    <a:pt x="60" y="83"/>
                    <a:pt x="62" y="87"/>
                    <a:pt x="63" y="90"/>
                  </a:cubicBezTo>
                  <a:cubicBezTo>
                    <a:pt x="66" y="97"/>
                    <a:pt x="63" y="103"/>
                    <a:pt x="60" y="105"/>
                  </a:cubicBezTo>
                  <a:cubicBezTo>
                    <a:pt x="62" y="105"/>
                    <a:pt x="75" y="99"/>
                    <a:pt x="72" y="88"/>
                  </a:cubicBezTo>
                  <a:cubicBezTo>
                    <a:pt x="72" y="86"/>
                    <a:pt x="69" y="81"/>
                    <a:pt x="69" y="76"/>
                  </a:cubicBezTo>
                  <a:cubicBezTo>
                    <a:pt x="69" y="73"/>
                    <a:pt x="70" y="70"/>
                    <a:pt x="71" y="69"/>
                  </a:cubicBezTo>
                  <a:cubicBezTo>
                    <a:pt x="72" y="69"/>
                    <a:pt x="73" y="69"/>
                    <a:pt x="73" y="70"/>
                  </a:cubicBezTo>
                  <a:cubicBezTo>
                    <a:pt x="72" y="72"/>
                    <a:pt x="72" y="76"/>
                    <a:pt x="74" y="80"/>
                  </a:cubicBezTo>
                  <a:cubicBezTo>
                    <a:pt x="75" y="80"/>
                    <a:pt x="77" y="84"/>
                    <a:pt x="77" y="90"/>
                  </a:cubicBezTo>
                  <a:cubicBezTo>
                    <a:pt x="85" y="79"/>
                    <a:pt x="82" y="72"/>
                    <a:pt x="80" y="69"/>
                  </a:cubicBezTo>
                  <a:cubicBezTo>
                    <a:pt x="73" y="59"/>
                    <a:pt x="76" y="53"/>
                    <a:pt x="77" y="52"/>
                  </a:cubicBezTo>
                  <a:cubicBezTo>
                    <a:pt x="77" y="51"/>
                    <a:pt x="78" y="51"/>
                    <a:pt x="79" y="52"/>
                  </a:cubicBezTo>
                  <a:cubicBezTo>
                    <a:pt x="79" y="53"/>
                    <a:pt x="78" y="60"/>
                    <a:pt x="84" y="66"/>
                  </a:cubicBezTo>
                  <a:cubicBezTo>
                    <a:pt x="86" y="69"/>
                    <a:pt x="86" y="72"/>
                    <a:pt x="86" y="73"/>
                  </a:cubicBezTo>
                  <a:cubicBezTo>
                    <a:pt x="98" y="49"/>
                    <a:pt x="81" y="27"/>
                    <a:pt x="79" y="25"/>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cxnSp>
        <p:nvCxnSpPr>
          <p:cNvPr id="30" name="Straight Connector 29"/>
          <p:cNvCxnSpPr/>
          <p:nvPr userDrawn="1"/>
        </p:nvCxnSpPr>
        <p:spPr>
          <a:xfrm flipH="1">
            <a:off x="593725" y="7020000"/>
            <a:ext cx="9507539"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Slide Number Placeholder 5"/>
          <p:cNvSpPr>
            <a:spLocks noGrp="1"/>
          </p:cNvSpPr>
          <p:nvPr>
            <p:ph type="sldNum" sz="quarter" idx="12"/>
          </p:nvPr>
        </p:nvSpPr>
        <p:spPr>
          <a:xfrm>
            <a:off x="9705860" y="7091998"/>
            <a:ext cx="395404" cy="252000"/>
          </a:xfrm>
        </p:spPr>
        <p:txBody>
          <a:bodyPr anchor="ctr" anchorCtr="0"/>
          <a:lstStyle/>
          <a:p>
            <a:fld id="{D00008CF-4DA4-41B7-AB88-89DB4B99F69B}" type="slidenum">
              <a:rPr lang="en-GB" smtClean="0"/>
              <a:pPr/>
              <a:t>‹#›</a:t>
            </a:fld>
            <a:endParaRPr lang="en-GB" dirty="0"/>
          </a:p>
        </p:txBody>
      </p:sp>
      <p:sp>
        <p:nvSpPr>
          <p:cNvPr id="31" name="Footer Placeholder 4"/>
          <p:cNvSpPr>
            <a:spLocks noGrp="1"/>
          </p:cNvSpPr>
          <p:nvPr>
            <p:ph type="ftr" sz="quarter" idx="11"/>
            <p:custDataLst>
              <p:tags r:id="rId1"/>
            </p:custDataLst>
          </p:nvPr>
        </p:nvSpPr>
        <p:spPr>
          <a:xfrm>
            <a:off x="918208" y="7092000"/>
            <a:ext cx="8784000" cy="252000"/>
          </a:xfrm>
        </p:spPr>
        <p:txBody>
          <a:bodyPr anchor="ctr" anchorCtr="0"/>
          <a:lstStyle/>
          <a:p>
            <a:r>
              <a:rPr lang="en-GB" smtClean="0"/>
              <a:t> </a:t>
            </a:r>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33183058"/>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Biography">
    <p:spTree>
      <p:nvGrpSpPr>
        <p:cNvPr id="1" name=""/>
        <p:cNvGrpSpPr/>
        <p:nvPr/>
      </p:nvGrpSpPr>
      <p:grpSpPr>
        <a:xfrm>
          <a:off x="0" y="0"/>
          <a:ext cx="0" cy="0"/>
          <a:chOff x="0" y="0"/>
          <a:chExt cx="0" cy="0"/>
        </a:xfrm>
      </p:grpSpPr>
      <p:sp>
        <p:nvSpPr>
          <p:cNvPr id="28" name="Title 1"/>
          <p:cNvSpPr>
            <a:spLocks noGrp="1"/>
          </p:cNvSpPr>
          <p:nvPr>
            <p:ph type="title"/>
          </p:nvPr>
        </p:nvSpPr>
        <p:spPr>
          <a:xfrm>
            <a:off x="593726" y="431801"/>
            <a:ext cx="9505950" cy="647699"/>
          </a:xfrm>
        </p:spPr>
        <p:txBody>
          <a:bodyPr/>
          <a:lstStyle/>
          <a:p>
            <a:r>
              <a:rPr lang="en-US" dirty="0" smtClean="0"/>
              <a:t>Click to edit Master title style</a:t>
            </a:r>
            <a:endParaRPr lang="en-GB" dirty="0"/>
          </a:p>
        </p:txBody>
      </p:sp>
      <p:cxnSp>
        <p:nvCxnSpPr>
          <p:cNvPr id="29" name="Straight Connector 28"/>
          <p:cNvCxnSpPr/>
          <p:nvPr userDrawn="1"/>
        </p:nvCxnSpPr>
        <p:spPr>
          <a:xfrm flipH="1" flipV="1">
            <a:off x="593725" y="431800"/>
            <a:ext cx="9505951" cy="202"/>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a:xfrm flipH="1" flipV="1">
            <a:off x="594000" y="1079501"/>
            <a:ext cx="9507600"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sz="quarter" idx="13"/>
          </p:nvPr>
        </p:nvSpPr>
        <p:spPr>
          <a:xfrm>
            <a:off x="593725" y="1447800"/>
            <a:ext cx="1548000" cy="1008000"/>
          </a:xfrm>
        </p:spPr>
        <p:txBody>
          <a:bodyPr/>
          <a:lstStyle/>
          <a:p>
            <a:endParaRPr lang="en-GB" dirty="0"/>
          </a:p>
        </p:txBody>
      </p:sp>
      <p:sp>
        <p:nvSpPr>
          <p:cNvPr id="34" name="Text Placeholder 4"/>
          <p:cNvSpPr>
            <a:spLocks noGrp="1"/>
          </p:cNvSpPr>
          <p:nvPr>
            <p:ph type="body" sz="quarter" idx="17" hasCustomPrompt="1"/>
          </p:nvPr>
        </p:nvSpPr>
        <p:spPr>
          <a:xfrm>
            <a:off x="593725" y="3564603"/>
            <a:ext cx="3024188" cy="3204497"/>
          </a:xfrm>
        </p:spPr>
        <p:txBody>
          <a:bodyPr/>
          <a:lstStyle>
            <a:lvl1pPr>
              <a:spcAft>
                <a:spcPts val="600"/>
              </a:spcAft>
              <a:defRPr sz="1400">
                <a:solidFill>
                  <a:schemeClr val="tx2"/>
                </a:solidFill>
              </a:defRPr>
            </a:lvl1pPr>
            <a:lvl2pPr>
              <a:spcAft>
                <a:spcPts val="600"/>
              </a:spcAft>
              <a:defRPr sz="1000"/>
            </a:lvl2pPr>
            <a:lvl3pPr marL="179388" indent="-179388">
              <a:spcAft>
                <a:spcPts val="600"/>
              </a:spcAft>
              <a:defRPr sz="1000">
                <a:solidFill>
                  <a:schemeClr val="bg2"/>
                </a:solidFill>
              </a:defRPr>
            </a:lvl3pPr>
            <a:lvl4pPr marL="179388" indent="-179388">
              <a:spcAft>
                <a:spcPts val="600"/>
              </a:spcAft>
              <a:defRPr sz="1000">
                <a:solidFill>
                  <a:schemeClr val="bg2"/>
                </a:solidFill>
              </a:defRPr>
            </a:lvl4pPr>
            <a:lvl5pPr marL="360363" indent="-180975">
              <a:spcAft>
                <a:spcPts val="600"/>
              </a:spcAft>
              <a:buFont typeface="Calibri" pitchFamily="34" charset="0"/>
              <a:buChar char="−"/>
              <a:defRPr sz="1000"/>
            </a:lvl5pPr>
          </a:lstStyle>
          <a:p>
            <a:pPr lvl="0"/>
            <a:r>
              <a:rPr lang="en-US" dirty="0" smtClean="0"/>
              <a:t>Short biography</a:t>
            </a:r>
          </a:p>
          <a:p>
            <a:pPr lvl="1"/>
            <a:r>
              <a:rPr lang="en-US" dirty="0" smtClean="0"/>
              <a:t>Short biography</a:t>
            </a:r>
          </a:p>
          <a:p>
            <a:pPr lvl="2"/>
            <a:r>
              <a:rPr lang="en-US" dirty="0" smtClean="0"/>
              <a:t>Third level</a:t>
            </a:r>
          </a:p>
          <a:p>
            <a:pPr lvl="3"/>
            <a:r>
              <a:rPr lang="en-US" dirty="0" smtClean="0"/>
              <a:t>Fourth level</a:t>
            </a:r>
          </a:p>
          <a:p>
            <a:pPr lvl="4"/>
            <a:r>
              <a:rPr lang="en-US" dirty="0" smtClean="0"/>
              <a:t>Fifth level</a:t>
            </a:r>
            <a:endParaRPr lang="en-GB" dirty="0"/>
          </a:p>
        </p:txBody>
      </p:sp>
      <p:grpSp>
        <p:nvGrpSpPr>
          <p:cNvPr id="53" name="Group 61"/>
          <p:cNvGrpSpPr>
            <a:grpSpLocks noChangeAspect="1"/>
          </p:cNvGrpSpPr>
          <p:nvPr userDrawn="1"/>
        </p:nvGrpSpPr>
        <p:grpSpPr>
          <a:xfrm>
            <a:off x="610084" y="7094666"/>
            <a:ext cx="187351" cy="216000"/>
            <a:chOff x="5219702" y="685800"/>
            <a:chExt cx="1824037" cy="2058988"/>
          </a:xfrm>
        </p:grpSpPr>
        <p:sp>
          <p:nvSpPr>
            <p:cNvPr id="54" name="AutoShape 25"/>
            <p:cNvSpPr>
              <a:spLocks noChangeAspect="1" noChangeArrowheads="1" noTextEdit="1"/>
            </p:cNvSpPr>
            <p:nvPr/>
          </p:nvSpPr>
          <p:spPr bwMode="auto">
            <a:xfrm>
              <a:off x="5238752" y="714375"/>
              <a:ext cx="1804987" cy="20304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5" name="Freeform 27"/>
            <p:cNvSpPr>
              <a:spLocks/>
            </p:cNvSpPr>
            <p:nvPr/>
          </p:nvSpPr>
          <p:spPr bwMode="auto">
            <a:xfrm>
              <a:off x="5448302" y="2428875"/>
              <a:ext cx="114300" cy="295275"/>
            </a:xfrm>
            <a:custGeom>
              <a:avLst/>
              <a:gdLst/>
              <a:ahLst/>
              <a:cxnLst>
                <a:cxn ang="0">
                  <a:pos x="9" y="27"/>
                </a:cxn>
                <a:cxn ang="0">
                  <a:pos x="9" y="0"/>
                </a:cxn>
                <a:cxn ang="0">
                  <a:pos x="0" y="5"/>
                </a:cxn>
                <a:cxn ang="0">
                  <a:pos x="3" y="6"/>
                </a:cxn>
                <a:cxn ang="0">
                  <a:pos x="3" y="27"/>
                </a:cxn>
                <a:cxn ang="0">
                  <a:pos x="1" y="31"/>
                </a:cxn>
                <a:cxn ang="0">
                  <a:pos x="12" y="31"/>
                </a:cxn>
                <a:cxn ang="0">
                  <a:pos x="9" y="27"/>
                </a:cxn>
              </a:cxnLst>
              <a:rect l="0" t="0" r="r" b="b"/>
              <a:pathLst>
                <a:path w="12" h="31">
                  <a:moveTo>
                    <a:pt x="9" y="27"/>
                  </a:moveTo>
                  <a:lnTo>
                    <a:pt x="9" y="0"/>
                  </a:lnTo>
                  <a:cubicBezTo>
                    <a:pt x="7" y="3"/>
                    <a:pt x="4" y="4"/>
                    <a:pt x="0" y="5"/>
                  </a:cubicBezTo>
                  <a:lnTo>
                    <a:pt x="3" y="6"/>
                  </a:lnTo>
                  <a:lnTo>
                    <a:pt x="3" y="27"/>
                  </a:lnTo>
                  <a:cubicBezTo>
                    <a:pt x="3" y="30"/>
                    <a:pt x="2" y="30"/>
                    <a:pt x="1" y="31"/>
                  </a:cubicBezTo>
                  <a:lnTo>
                    <a:pt x="12" y="31"/>
                  </a:lnTo>
                  <a:cubicBezTo>
                    <a:pt x="11" y="30"/>
                    <a:pt x="9" y="30"/>
                    <a:pt x="9" y="27"/>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6" name="Freeform 28"/>
            <p:cNvSpPr>
              <a:spLocks/>
            </p:cNvSpPr>
            <p:nvPr/>
          </p:nvSpPr>
          <p:spPr bwMode="auto">
            <a:xfrm>
              <a:off x="6591302" y="2428875"/>
              <a:ext cx="209550" cy="304800"/>
            </a:xfrm>
            <a:custGeom>
              <a:avLst/>
              <a:gdLst/>
              <a:ahLst/>
              <a:cxnLst>
                <a:cxn ang="0">
                  <a:pos x="9" y="10"/>
                </a:cxn>
                <a:cxn ang="0">
                  <a:pos x="8" y="10"/>
                </a:cxn>
                <a:cxn ang="0">
                  <a:pos x="8" y="5"/>
                </a:cxn>
                <a:cxn ang="0">
                  <a:pos x="9" y="5"/>
                </a:cxn>
                <a:cxn ang="0">
                  <a:pos x="16" y="4"/>
                </a:cxn>
                <a:cxn ang="0">
                  <a:pos x="21" y="6"/>
                </a:cxn>
                <a:cxn ang="0">
                  <a:pos x="21" y="0"/>
                </a:cxn>
                <a:cxn ang="0">
                  <a:pos x="18" y="0"/>
                </a:cxn>
                <a:cxn ang="0">
                  <a:pos x="3" y="0"/>
                </a:cxn>
                <a:cxn ang="0">
                  <a:pos x="3" y="15"/>
                </a:cxn>
                <a:cxn ang="0">
                  <a:pos x="6" y="15"/>
                </a:cxn>
                <a:cxn ang="0">
                  <a:pos x="14" y="17"/>
                </a:cxn>
                <a:cxn ang="0">
                  <a:pos x="16" y="22"/>
                </a:cxn>
                <a:cxn ang="0">
                  <a:pos x="8" y="28"/>
                </a:cxn>
                <a:cxn ang="0">
                  <a:pos x="2" y="26"/>
                </a:cxn>
                <a:cxn ang="0">
                  <a:pos x="0" y="30"/>
                </a:cxn>
                <a:cxn ang="0">
                  <a:pos x="9" y="32"/>
                </a:cxn>
                <a:cxn ang="0">
                  <a:pos x="22" y="21"/>
                </a:cxn>
                <a:cxn ang="0">
                  <a:pos x="19" y="14"/>
                </a:cxn>
                <a:cxn ang="0">
                  <a:pos x="9" y="10"/>
                </a:cxn>
              </a:cxnLst>
              <a:rect l="0" t="0" r="r" b="b"/>
              <a:pathLst>
                <a:path w="22" h="32">
                  <a:moveTo>
                    <a:pt x="9" y="10"/>
                  </a:moveTo>
                  <a:lnTo>
                    <a:pt x="8" y="10"/>
                  </a:lnTo>
                  <a:lnTo>
                    <a:pt x="8" y="5"/>
                  </a:lnTo>
                  <a:lnTo>
                    <a:pt x="9" y="5"/>
                  </a:lnTo>
                  <a:cubicBezTo>
                    <a:pt x="11" y="4"/>
                    <a:pt x="16" y="4"/>
                    <a:pt x="16" y="4"/>
                  </a:cubicBezTo>
                  <a:cubicBezTo>
                    <a:pt x="19" y="4"/>
                    <a:pt x="20" y="5"/>
                    <a:pt x="21" y="6"/>
                  </a:cubicBezTo>
                  <a:lnTo>
                    <a:pt x="21" y="0"/>
                  </a:lnTo>
                  <a:cubicBezTo>
                    <a:pt x="20" y="0"/>
                    <a:pt x="19" y="0"/>
                    <a:pt x="18" y="0"/>
                  </a:cubicBezTo>
                  <a:lnTo>
                    <a:pt x="3" y="0"/>
                  </a:lnTo>
                  <a:lnTo>
                    <a:pt x="3" y="15"/>
                  </a:lnTo>
                  <a:cubicBezTo>
                    <a:pt x="4" y="15"/>
                    <a:pt x="5" y="15"/>
                    <a:pt x="6" y="15"/>
                  </a:cubicBezTo>
                  <a:cubicBezTo>
                    <a:pt x="10" y="14"/>
                    <a:pt x="12" y="15"/>
                    <a:pt x="14" y="17"/>
                  </a:cubicBezTo>
                  <a:cubicBezTo>
                    <a:pt x="15" y="18"/>
                    <a:pt x="16" y="19"/>
                    <a:pt x="16" y="22"/>
                  </a:cubicBezTo>
                  <a:cubicBezTo>
                    <a:pt x="16" y="27"/>
                    <a:pt x="12" y="28"/>
                    <a:pt x="8" y="28"/>
                  </a:cubicBezTo>
                  <a:cubicBezTo>
                    <a:pt x="6" y="28"/>
                    <a:pt x="4" y="27"/>
                    <a:pt x="2" y="26"/>
                  </a:cubicBezTo>
                  <a:lnTo>
                    <a:pt x="0" y="30"/>
                  </a:lnTo>
                  <a:cubicBezTo>
                    <a:pt x="3" y="31"/>
                    <a:pt x="5" y="32"/>
                    <a:pt x="9" y="32"/>
                  </a:cubicBezTo>
                  <a:cubicBezTo>
                    <a:pt x="19" y="32"/>
                    <a:pt x="22" y="26"/>
                    <a:pt x="22" y="21"/>
                  </a:cubicBezTo>
                  <a:cubicBezTo>
                    <a:pt x="22" y="20"/>
                    <a:pt x="22" y="17"/>
                    <a:pt x="19" y="14"/>
                  </a:cubicBezTo>
                  <a:cubicBezTo>
                    <a:pt x="17" y="11"/>
                    <a:pt x="13" y="10"/>
                    <a:pt x="9" y="10"/>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7" name="Freeform 29"/>
            <p:cNvSpPr>
              <a:spLocks noEditPoints="1"/>
            </p:cNvSpPr>
            <p:nvPr/>
          </p:nvSpPr>
          <p:spPr bwMode="auto">
            <a:xfrm>
              <a:off x="5762627" y="2428875"/>
              <a:ext cx="219075" cy="304800"/>
            </a:xfrm>
            <a:custGeom>
              <a:avLst/>
              <a:gdLst/>
              <a:ahLst/>
              <a:cxnLst>
                <a:cxn ang="0">
                  <a:pos x="12" y="28"/>
                </a:cxn>
                <a:cxn ang="0">
                  <a:pos x="6" y="22"/>
                </a:cxn>
                <a:cxn ang="0">
                  <a:pos x="9" y="17"/>
                </a:cxn>
                <a:cxn ang="0">
                  <a:pos x="10" y="18"/>
                </a:cxn>
                <a:cxn ang="0">
                  <a:pos x="17" y="23"/>
                </a:cxn>
                <a:cxn ang="0">
                  <a:pos x="12" y="28"/>
                </a:cxn>
                <a:cxn ang="0">
                  <a:pos x="12" y="4"/>
                </a:cxn>
                <a:cxn ang="0">
                  <a:pos x="16" y="9"/>
                </a:cxn>
                <a:cxn ang="0">
                  <a:pos x="14" y="13"/>
                </a:cxn>
                <a:cxn ang="0">
                  <a:pos x="13" y="13"/>
                </a:cxn>
                <a:cxn ang="0">
                  <a:pos x="13" y="13"/>
                </a:cxn>
                <a:cxn ang="0">
                  <a:pos x="7" y="8"/>
                </a:cxn>
                <a:cxn ang="0">
                  <a:pos x="12" y="4"/>
                </a:cxn>
                <a:cxn ang="0">
                  <a:pos x="18" y="15"/>
                </a:cxn>
                <a:cxn ang="0">
                  <a:pos x="17" y="15"/>
                </a:cxn>
                <a:cxn ang="0">
                  <a:pos x="18" y="14"/>
                </a:cxn>
                <a:cxn ang="0">
                  <a:pos x="22" y="8"/>
                </a:cxn>
                <a:cxn ang="0">
                  <a:pos x="12" y="0"/>
                </a:cxn>
                <a:cxn ang="0">
                  <a:pos x="1" y="8"/>
                </a:cxn>
                <a:cxn ang="0">
                  <a:pos x="5" y="15"/>
                </a:cxn>
                <a:cxn ang="0">
                  <a:pos x="6" y="15"/>
                </a:cxn>
                <a:cxn ang="0">
                  <a:pos x="5" y="16"/>
                </a:cxn>
                <a:cxn ang="0">
                  <a:pos x="0" y="23"/>
                </a:cxn>
                <a:cxn ang="0">
                  <a:pos x="11" y="32"/>
                </a:cxn>
                <a:cxn ang="0">
                  <a:pos x="23" y="23"/>
                </a:cxn>
                <a:cxn ang="0">
                  <a:pos x="18" y="15"/>
                </a:cxn>
              </a:cxnLst>
              <a:rect l="0" t="0" r="r" b="b"/>
              <a:pathLst>
                <a:path w="23" h="32">
                  <a:moveTo>
                    <a:pt x="12" y="28"/>
                  </a:moveTo>
                  <a:cubicBezTo>
                    <a:pt x="9" y="28"/>
                    <a:pt x="6" y="26"/>
                    <a:pt x="6" y="22"/>
                  </a:cubicBezTo>
                  <a:cubicBezTo>
                    <a:pt x="6" y="20"/>
                    <a:pt x="8" y="18"/>
                    <a:pt x="9" y="17"/>
                  </a:cubicBezTo>
                  <a:lnTo>
                    <a:pt x="10" y="18"/>
                  </a:lnTo>
                  <a:cubicBezTo>
                    <a:pt x="13" y="18"/>
                    <a:pt x="17" y="20"/>
                    <a:pt x="17" y="23"/>
                  </a:cubicBezTo>
                  <a:cubicBezTo>
                    <a:pt x="17" y="26"/>
                    <a:pt x="15" y="28"/>
                    <a:pt x="12" y="28"/>
                  </a:cubicBezTo>
                  <a:close/>
                  <a:moveTo>
                    <a:pt x="12" y="4"/>
                  </a:moveTo>
                  <a:cubicBezTo>
                    <a:pt x="14" y="4"/>
                    <a:pt x="16" y="6"/>
                    <a:pt x="16" y="9"/>
                  </a:cubicBezTo>
                  <a:cubicBezTo>
                    <a:pt x="16" y="11"/>
                    <a:pt x="15" y="12"/>
                    <a:pt x="14" y="13"/>
                  </a:cubicBezTo>
                  <a:lnTo>
                    <a:pt x="13" y="13"/>
                  </a:lnTo>
                  <a:lnTo>
                    <a:pt x="13" y="13"/>
                  </a:lnTo>
                  <a:cubicBezTo>
                    <a:pt x="10" y="12"/>
                    <a:pt x="7" y="11"/>
                    <a:pt x="7" y="8"/>
                  </a:cubicBezTo>
                  <a:cubicBezTo>
                    <a:pt x="7" y="6"/>
                    <a:pt x="9" y="4"/>
                    <a:pt x="12" y="4"/>
                  </a:cubicBezTo>
                  <a:close/>
                  <a:moveTo>
                    <a:pt x="18" y="15"/>
                  </a:moveTo>
                  <a:lnTo>
                    <a:pt x="17" y="15"/>
                  </a:lnTo>
                  <a:lnTo>
                    <a:pt x="18" y="14"/>
                  </a:lnTo>
                  <a:cubicBezTo>
                    <a:pt x="20" y="13"/>
                    <a:pt x="22" y="12"/>
                    <a:pt x="22" y="8"/>
                  </a:cubicBezTo>
                  <a:cubicBezTo>
                    <a:pt x="22" y="4"/>
                    <a:pt x="19" y="0"/>
                    <a:pt x="12" y="0"/>
                  </a:cubicBezTo>
                  <a:cubicBezTo>
                    <a:pt x="6" y="0"/>
                    <a:pt x="1" y="3"/>
                    <a:pt x="1" y="8"/>
                  </a:cubicBezTo>
                  <a:cubicBezTo>
                    <a:pt x="1" y="12"/>
                    <a:pt x="3" y="13"/>
                    <a:pt x="5" y="15"/>
                  </a:cubicBezTo>
                  <a:lnTo>
                    <a:pt x="6" y="15"/>
                  </a:lnTo>
                  <a:lnTo>
                    <a:pt x="5" y="16"/>
                  </a:lnTo>
                  <a:cubicBezTo>
                    <a:pt x="1" y="18"/>
                    <a:pt x="0" y="20"/>
                    <a:pt x="0" y="23"/>
                  </a:cubicBezTo>
                  <a:cubicBezTo>
                    <a:pt x="0" y="28"/>
                    <a:pt x="4" y="32"/>
                    <a:pt x="11" y="32"/>
                  </a:cubicBezTo>
                  <a:cubicBezTo>
                    <a:pt x="19" y="32"/>
                    <a:pt x="23" y="28"/>
                    <a:pt x="23" y="23"/>
                  </a:cubicBezTo>
                  <a:cubicBezTo>
                    <a:pt x="23" y="19"/>
                    <a:pt x="22" y="17"/>
                    <a:pt x="18" y="15"/>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8" name="Freeform 30"/>
            <p:cNvSpPr>
              <a:spLocks noEditPoints="1"/>
            </p:cNvSpPr>
            <p:nvPr/>
          </p:nvSpPr>
          <p:spPr bwMode="auto">
            <a:xfrm>
              <a:off x="6181727" y="2428875"/>
              <a:ext cx="228600" cy="304800"/>
            </a:xfrm>
            <a:custGeom>
              <a:avLst/>
              <a:gdLst/>
              <a:ahLst/>
              <a:cxnLst>
                <a:cxn ang="0">
                  <a:pos x="12" y="27"/>
                </a:cxn>
                <a:cxn ang="0">
                  <a:pos x="7" y="16"/>
                </a:cxn>
                <a:cxn ang="0">
                  <a:pos x="12" y="4"/>
                </a:cxn>
                <a:cxn ang="0">
                  <a:pos x="17" y="17"/>
                </a:cxn>
                <a:cxn ang="0">
                  <a:pos x="12" y="27"/>
                </a:cxn>
                <a:cxn ang="0">
                  <a:pos x="12" y="0"/>
                </a:cxn>
                <a:cxn ang="0">
                  <a:pos x="0" y="16"/>
                </a:cxn>
                <a:cxn ang="0">
                  <a:pos x="12" y="32"/>
                </a:cxn>
                <a:cxn ang="0">
                  <a:pos x="24" y="16"/>
                </a:cxn>
                <a:cxn ang="0">
                  <a:pos x="12" y="0"/>
                </a:cxn>
              </a:cxnLst>
              <a:rect l="0" t="0" r="r" b="b"/>
              <a:pathLst>
                <a:path w="24" h="32">
                  <a:moveTo>
                    <a:pt x="12" y="27"/>
                  </a:moveTo>
                  <a:cubicBezTo>
                    <a:pt x="8" y="27"/>
                    <a:pt x="7" y="23"/>
                    <a:pt x="7" y="16"/>
                  </a:cubicBezTo>
                  <a:cubicBezTo>
                    <a:pt x="7" y="11"/>
                    <a:pt x="7" y="4"/>
                    <a:pt x="12" y="4"/>
                  </a:cubicBezTo>
                  <a:cubicBezTo>
                    <a:pt x="16" y="4"/>
                    <a:pt x="17" y="10"/>
                    <a:pt x="17" y="17"/>
                  </a:cubicBezTo>
                  <a:cubicBezTo>
                    <a:pt x="17" y="21"/>
                    <a:pt x="17" y="27"/>
                    <a:pt x="12" y="27"/>
                  </a:cubicBezTo>
                  <a:close/>
                  <a:moveTo>
                    <a:pt x="12" y="0"/>
                  </a:moveTo>
                  <a:cubicBezTo>
                    <a:pt x="5" y="0"/>
                    <a:pt x="0" y="6"/>
                    <a:pt x="0" y="16"/>
                  </a:cubicBezTo>
                  <a:cubicBezTo>
                    <a:pt x="0" y="26"/>
                    <a:pt x="4" y="32"/>
                    <a:pt x="12" y="32"/>
                  </a:cubicBezTo>
                  <a:cubicBezTo>
                    <a:pt x="20" y="32"/>
                    <a:pt x="24" y="26"/>
                    <a:pt x="24" y="16"/>
                  </a:cubicBezTo>
                  <a:cubicBezTo>
                    <a:pt x="24" y="6"/>
                    <a:pt x="20" y="0"/>
                    <a:pt x="12" y="0"/>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9" name="Freeform 31"/>
            <p:cNvSpPr>
              <a:spLocks/>
            </p:cNvSpPr>
            <p:nvPr/>
          </p:nvSpPr>
          <p:spPr bwMode="auto">
            <a:xfrm>
              <a:off x="5305427" y="1000125"/>
              <a:ext cx="123825" cy="85725"/>
            </a:xfrm>
            <a:custGeom>
              <a:avLst/>
              <a:gdLst/>
              <a:ahLst/>
              <a:cxnLst>
                <a:cxn ang="0">
                  <a:pos x="7" y="8"/>
                </a:cxn>
                <a:cxn ang="0">
                  <a:pos x="13" y="5"/>
                </a:cxn>
                <a:cxn ang="0">
                  <a:pos x="0" y="9"/>
                </a:cxn>
                <a:cxn ang="0">
                  <a:pos x="7" y="8"/>
                </a:cxn>
              </a:cxnLst>
              <a:rect l="0" t="0" r="r" b="b"/>
              <a:pathLst>
                <a:path w="13" h="9">
                  <a:moveTo>
                    <a:pt x="7" y="8"/>
                  </a:moveTo>
                  <a:cubicBezTo>
                    <a:pt x="10" y="6"/>
                    <a:pt x="11" y="5"/>
                    <a:pt x="13" y="5"/>
                  </a:cubicBezTo>
                  <a:cubicBezTo>
                    <a:pt x="12" y="4"/>
                    <a:pt x="3" y="0"/>
                    <a:pt x="0" y="9"/>
                  </a:cubicBezTo>
                  <a:cubicBezTo>
                    <a:pt x="3" y="6"/>
                    <a:pt x="7" y="8"/>
                    <a:pt x="7" y="8"/>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0" name="Freeform 32"/>
            <p:cNvSpPr>
              <a:spLocks/>
            </p:cNvSpPr>
            <p:nvPr/>
          </p:nvSpPr>
          <p:spPr bwMode="auto">
            <a:xfrm>
              <a:off x="5248277" y="1104900"/>
              <a:ext cx="104775" cy="85725"/>
            </a:xfrm>
            <a:custGeom>
              <a:avLst/>
              <a:gdLst/>
              <a:ahLst/>
              <a:cxnLst>
                <a:cxn ang="0">
                  <a:pos x="11" y="0"/>
                </a:cxn>
                <a:cxn ang="0">
                  <a:pos x="0" y="6"/>
                </a:cxn>
                <a:cxn ang="0">
                  <a:pos x="0" y="9"/>
                </a:cxn>
                <a:cxn ang="0">
                  <a:pos x="8" y="5"/>
                </a:cxn>
                <a:cxn ang="0">
                  <a:pos x="11" y="0"/>
                </a:cxn>
              </a:cxnLst>
              <a:rect l="0" t="0" r="r" b="b"/>
              <a:pathLst>
                <a:path w="11" h="9">
                  <a:moveTo>
                    <a:pt x="11" y="0"/>
                  </a:moveTo>
                  <a:cubicBezTo>
                    <a:pt x="6" y="0"/>
                    <a:pt x="1" y="1"/>
                    <a:pt x="0" y="6"/>
                  </a:cubicBezTo>
                  <a:lnTo>
                    <a:pt x="0" y="9"/>
                  </a:lnTo>
                  <a:cubicBezTo>
                    <a:pt x="2" y="4"/>
                    <a:pt x="7" y="5"/>
                    <a:pt x="8" y="5"/>
                  </a:cubicBezTo>
                  <a:cubicBezTo>
                    <a:pt x="9" y="2"/>
                    <a:pt x="10" y="0"/>
                    <a:pt x="11" y="0"/>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1" name="Freeform 33"/>
            <p:cNvSpPr>
              <a:spLocks/>
            </p:cNvSpPr>
            <p:nvPr/>
          </p:nvSpPr>
          <p:spPr bwMode="auto">
            <a:xfrm>
              <a:off x="5238752" y="1181100"/>
              <a:ext cx="85725" cy="95250"/>
            </a:xfrm>
            <a:custGeom>
              <a:avLst/>
              <a:gdLst/>
              <a:ahLst/>
              <a:cxnLst>
                <a:cxn ang="0">
                  <a:pos x="9" y="5"/>
                </a:cxn>
                <a:cxn ang="0">
                  <a:pos x="8" y="0"/>
                </a:cxn>
                <a:cxn ang="0">
                  <a:pos x="4" y="10"/>
                </a:cxn>
                <a:cxn ang="0">
                  <a:pos x="9" y="5"/>
                </a:cxn>
              </a:cxnLst>
              <a:rect l="0" t="0" r="r" b="b"/>
              <a:pathLst>
                <a:path w="9" h="10">
                  <a:moveTo>
                    <a:pt x="9" y="5"/>
                  </a:moveTo>
                  <a:cubicBezTo>
                    <a:pt x="8" y="4"/>
                    <a:pt x="8" y="2"/>
                    <a:pt x="8" y="0"/>
                  </a:cubicBezTo>
                  <a:cubicBezTo>
                    <a:pt x="7" y="1"/>
                    <a:pt x="0" y="4"/>
                    <a:pt x="4" y="10"/>
                  </a:cubicBezTo>
                  <a:cubicBezTo>
                    <a:pt x="3" y="7"/>
                    <a:pt x="8" y="5"/>
                    <a:pt x="9" y="5"/>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2" name="Freeform 34"/>
            <p:cNvSpPr>
              <a:spLocks/>
            </p:cNvSpPr>
            <p:nvPr/>
          </p:nvSpPr>
          <p:spPr bwMode="auto">
            <a:xfrm>
              <a:off x="5276852" y="1257300"/>
              <a:ext cx="76200" cy="104775"/>
            </a:xfrm>
            <a:custGeom>
              <a:avLst/>
              <a:gdLst/>
              <a:ahLst/>
              <a:cxnLst>
                <a:cxn ang="0">
                  <a:pos x="6" y="0"/>
                </a:cxn>
                <a:cxn ang="0">
                  <a:pos x="8" y="5"/>
                </a:cxn>
                <a:cxn ang="0">
                  <a:pos x="7" y="11"/>
                </a:cxn>
                <a:cxn ang="0">
                  <a:pos x="6" y="0"/>
                </a:cxn>
              </a:cxnLst>
              <a:rect l="0" t="0" r="r" b="b"/>
              <a:pathLst>
                <a:path w="8" h="11">
                  <a:moveTo>
                    <a:pt x="6" y="0"/>
                  </a:moveTo>
                  <a:cubicBezTo>
                    <a:pt x="6" y="3"/>
                    <a:pt x="8" y="5"/>
                    <a:pt x="8" y="5"/>
                  </a:cubicBezTo>
                  <a:cubicBezTo>
                    <a:pt x="8" y="5"/>
                    <a:pt x="4" y="7"/>
                    <a:pt x="7" y="11"/>
                  </a:cubicBezTo>
                  <a:cubicBezTo>
                    <a:pt x="0" y="7"/>
                    <a:pt x="5" y="1"/>
                    <a:pt x="6" y="0"/>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3" name="Freeform 35"/>
            <p:cNvSpPr>
              <a:spLocks/>
            </p:cNvSpPr>
            <p:nvPr/>
          </p:nvSpPr>
          <p:spPr bwMode="auto">
            <a:xfrm>
              <a:off x="5324477" y="1038225"/>
              <a:ext cx="476250" cy="419100"/>
            </a:xfrm>
            <a:custGeom>
              <a:avLst/>
              <a:gdLst/>
              <a:ahLst/>
              <a:cxnLst>
                <a:cxn ang="0">
                  <a:pos x="26" y="32"/>
                </a:cxn>
                <a:cxn ang="0">
                  <a:pos x="45" y="44"/>
                </a:cxn>
                <a:cxn ang="0">
                  <a:pos x="40" y="31"/>
                </a:cxn>
                <a:cxn ang="0">
                  <a:pos x="50" y="33"/>
                </a:cxn>
                <a:cxn ang="0">
                  <a:pos x="42" y="18"/>
                </a:cxn>
                <a:cxn ang="0">
                  <a:pos x="23" y="7"/>
                </a:cxn>
                <a:cxn ang="0">
                  <a:pos x="7" y="9"/>
                </a:cxn>
                <a:cxn ang="0">
                  <a:pos x="4" y="19"/>
                </a:cxn>
                <a:cxn ang="0">
                  <a:pos x="13" y="28"/>
                </a:cxn>
                <a:cxn ang="0">
                  <a:pos x="26" y="32"/>
                </a:cxn>
              </a:cxnLst>
              <a:rect l="0" t="0" r="r" b="b"/>
              <a:pathLst>
                <a:path w="50" h="44">
                  <a:moveTo>
                    <a:pt x="26" y="32"/>
                  </a:moveTo>
                  <a:cubicBezTo>
                    <a:pt x="32" y="39"/>
                    <a:pt x="38" y="41"/>
                    <a:pt x="45" y="44"/>
                  </a:cubicBezTo>
                  <a:cubicBezTo>
                    <a:pt x="41" y="41"/>
                    <a:pt x="40" y="35"/>
                    <a:pt x="40" y="31"/>
                  </a:cubicBezTo>
                  <a:cubicBezTo>
                    <a:pt x="42" y="32"/>
                    <a:pt x="46" y="33"/>
                    <a:pt x="50" y="33"/>
                  </a:cubicBezTo>
                  <a:cubicBezTo>
                    <a:pt x="44" y="29"/>
                    <a:pt x="42" y="24"/>
                    <a:pt x="42" y="18"/>
                  </a:cubicBezTo>
                  <a:cubicBezTo>
                    <a:pt x="37" y="16"/>
                    <a:pt x="34" y="16"/>
                    <a:pt x="23" y="7"/>
                  </a:cubicBezTo>
                  <a:cubicBezTo>
                    <a:pt x="14" y="0"/>
                    <a:pt x="7" y="5"/>
                    <a:pt x="7" y="9"/>
                  </a:cubicBezTo>
                  <a:cubicBezTo>
                    <a:pt x="6" y="10"/>
                    <a:pt x="0" y="13"/>
                    <a:pt x="4" y="19"/>
                  </a:cubicBezTo>
                  <a:cubicBezTo>
                    <a:pt x="4" y="22"/>
                    <a:pt x="5" y="29"/>
                    <a:pt x="13" y="28"/>
                  </a:cubicBezTo>
                  <a:cubicBezTo>
                    <a:pt x="15" y="28"/>
                    <a:pt x="21" y="25"/>
                    <a:pt x="26" y="32"/>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4" name="Freeform 36"/>
            <p:cNvSpPr>
              <a:spLocks/>
            </p:cNvSpPr>
            <p:nvPr/>
          </p:nvSpPr>
          <p:spPr bwMode="auto">
            <a:xfrm>
              <a:off x="5257802" y="1533525"/>
              <a:ext cx="123825" cy="85725"/>
            </a:xfrm>
            <a:custGeom>
              <a:avLst/>
              <a:gdLst/>
              <a:ahLst/>
              <a:cxnLst>
                <a:cxn ang="0">
                  <a:pos x="9" y="5"/>
                </a:cxn>
                <a:cxn ang="0">
                  <a:pos x="13" y="0"/>
                </a:cxn>
                <a:cxn ang="0">
                  <a:pos x="2" y="9"/>
                </a:cxn>
                <a:cxn ang="0">
                  <a:pos x="9" y="5"/>
                </a:cxn>
              </a:cxnLst>
              <a:rect l="0" t="0" r="r" b="b"/>
              <a:pathLst>
                <a:path w="13" h="9">
                  <a:moveTo>
                    <a:pt x="9" y="5"/>
                  </a:moveTo>
                  <a:cubicBezTo>
                    <a:pt x="10" y="4"/>
                    <a:pt x="10" y="1"/>
                    <a:pt x="13" y="0"/>
                  </a:cubicBezTo>
                  <a:cubicBezTo>
                    <a:pt x="12" y="0"/>
                    <a:pt x="0" y="0"/>
                    <a:pt x="2" y="9"/>
                  </a:cubicBezTo>
                  <a:cubicBezTo>
                    <a:pt x="3" y="4"/>
                    <a:pt x="8" y="5"/>
                    <a:pt x="9" y="5"/>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5" name="Freeform 37"/>
            <p:cNvSpPr>
              <a:spLocks/>
            </p:cNvSpPr>
            <p:nvPr/>
          </p:nvSpPr>
          <p:spPr bwMode="auto">
            <a:xfrm>
              <a:off x="5219702" y="1619250"/>
              <a:ext cx="104775" cy="114300"/>
            </a:xfrm>
            <a:custGeom>
              <a:avLst/>
              <a:gdLst/>
              <a:ahLst/>
              <a:cxnLst>
                <a:cxn ang="0">
                  <a:pos x="11" y="6"/>
                </a:cxn>
                <a:cxn ang="0">
                  <a:pos x="11" y="0"/>
                </a:cxn>
                <a:cxn ang="0">
                  <a:pos x="5" y="12"/>
                </a:cxn>
                <a:cxn ang="0">
                  <a:pos x="11" y="6"/>
                </a:cxn>
              </a:cxnLst>
              <a:rect l="0" t="0" r="r" b="b"/>
              <a:pathLst>
                <a:path w="11" h="12">
                  <a:moveTo>
                    <a:pt x="11" y="6"/>
                  </a:moveTo>
                  <a:cubicBezTo>
                    <a:pt x="10" y="5"/>
                    <a:pt x="10" y="3"/>
                    <a:pt x="11" y="0"/>
                  </a:cubicBezTo>
                  <a:cubicBezTo>
                    <a:pt x="9" y="1"/>
                    <a:pt x="0" y="5"/>
                    <a:pt x="5" y="12"/>
                  </a:cubicBezTo>
                  <a:cubicBezTo>
                    <a:pt x="5" y="8"/>
                    <a:pt x="9" y="7"/>
                    <a:pt x="11" y="6"/>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6" name="Freeform 38"/>
            <p:cNvSpPr>
              <a:spLocks/>
            </p:cNvSpPr>
            <p:nvPr/>
          </p:nvSpPr>
          <p:spPr bwMode="auto">
            <a:xfrm>
              <a:off x="5267327" y="1704975"/>
              <a:ext cx="95250" cy="104775"/>
            </a:xfrm>
            <a:custGeom>
              <a:avLst/>
              <a:gdLst/>
              <a:ahLst/>
              <a:cxnLst>
                <a:cxn ang="0">
                  <a:pos x="10" y="4"/>
                </a:cxn>
                <a:cxn ang="0">
                  <a:pos x="6" y="0"/>
                </a:cxn>
                <a:cxn ang="0">
                  <a:pos x="7" y="11"/>
                </a:cxn>
                <a:cxn ang="0">
                  <a:pos x="10" y="4"/>
                </a:cxn>
              </a:cxnLst>
              <a:rect l="0" t="0" r="r" b="b"/>
              <a:pathLst>
                <a:path w="10" h="11">
                  <a:moveTo>
                    <a:pt x="10" y="4"/>
                  </a:moveTo>
                  <a:cubicBezTo>
                    <a:pt x="9" y="3"/>
                    <a:pt x="7" y="2"/>
                    <a:pt x="6" y="0"/>
                  </a:cubicBezTo>
                  <a:cubicBezTo>
                    <a:pt x="6" y="1"/>
                    <a:pt x="0" y="7"/>
                    <a:pt x="7" y="11"/>
                  </a:cubicBezTo>
                  <a:cubicBezTo>
                    <a:pt x="6" y="8"/>
                    <a:pt x="8" y="5"/>
                    <a:pt x="10" y="4"/>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7" name="Freeform 39"/>
            <p:cNvSpPr>
              <a:spLocks/>
            </p:cNvSpPr>
            <p:nvPr/>
          </p:nvSpPr>
          <p:spPr bwMode="auto">
            <a:xfrm>
              <a:off x="5353052" y="1762125"/>
              <a:ext cx="76200" cy="95250"/>
            </a:xfrm>
            <a:custGeom>
              <a:avLst/>
              <a:gdLst/>
              <a:ahLst/>
              <a:cxnLst>
                <a:cxn ang="0">
                  <a:pos x="7" y="4"/>
                </a:cxn>
                <a:cxn ang="0">
                  <a:pos x="2" y="0"/>
                </a:cxn>
                <a:cxn ang="0">
                  <a:pos x="8" y="10"/>
                </a:cxn>
                <a:cxn ang="0">
                  <a:pos x="7" y="4"/>
                </a:cxn>
              </a:cxnLst>
              <a:rect l="0" t="0" r="r" b="b"/>
              <a:pathLst>
                <a:path w="8" h="10">
                  <a:moveTo>
                    <a:pt x="7" y="4"/>
                  </a:moveTo>
                  <a:cubicBezTo>
                    <a:pt x="6" y="3"/>
                    <a:pt x="3" y="3"/>
                    <a:pt x="2" y="0"/>
                  </a:cubicBezTo>
                  <a:cubicBezTo>
                    <a:pt x="2" y="1"/>
                    <a:pt x="0" y="10"/>
                    <a:pt x="8" y="10"/>
                  </a:cubicBezTo>
                  <a:cubicBezTo>
                    <a:pt x="5" y="9"/>
                    <a:pt x="6" y="5"/>
                    <a:pt x="7" y="4"/>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8" name="Freeform 40"/>
            <p:cNvSpPr>
              <a:spLocks/>
            </p:cNvSpPr>
            <p:nvPr/>
          </p:nvSpPr>
          <p:spPr bwMode="auto">
            <a:xfrm>
              <a:off x="6334127" y="723900"/>
              <a:ext cx="114300" cy="57150"/>
            </a:xfrm>
            <a:custGeom>
              <a:avLst/>
              <a:gdLst/>
              <a:ahLst/>
              <a:cxnLst>
                <a:cxn ang="0">
                  <a:pos x="9" y="6"/>
                </a:cxn>
                <a:cxn ang="0">
                  <a:pos x="0" y="2"/>
                </a:cxn>
                <a:cxn ang="0">
                  <a:pos x="6" y="0"/>
                </a:cxn>
                <a:cxn ang="0">
                  <a:pos x="7" y="0"/>
                </a:cxn>
                <a:cxn ang="0">
                  <a:pos x="9" y="6"/>
                </a:cxn>
              </a:cxnLst>
              <a:rect l="0" t="0" r="r" b="b"/>
              <a:pathLst>
                <a:path w="12" h="6">
                  <a:moveTo>
                    <a:pt x="9" y="6"/>
                  </a:moveTo>
                  <a:cubicBezTo>
                    <a:pt x="7" y="4"/>
                    <a:pt x="4" y="3"/>
                    <a:pt x="0" y="2"/>
                  </a:cubicBezTo>
                  <a:cubicBezTo>
                    <a:pt x="2" y="1"/>
                    <a:pt x="4" y="0"/>
                    <a:pt x="6" y="0"/>
                  </a:cubicBezTo>
                  <a:lnTo>
                    <a:pt x="7" y="0"/>
                  </a:lnTo>
                  <a:cubicBezTo>
                    <a:pt x="10" y="1"/>
                    <a:pt x="12" y="3"/>
                    <a:pt x="9" y="6"/>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9" name="Freeform 41"/>
            <p:cNvSpPr>
              <a:spLocks/>
            </p:cNvSpPr>
            <p:nvPr/>
          </p:nvSpPr>
          <p:spPr bwMode="auto">
            <a:xfrm>
              <a:off x="5838827" y="1000125"/>
              <a:ext cx="323850" cy="104775"/>
            </a:xfrm>
            <a:custGeom>
              <a:avLst/>
              <a:gdLst/>
              <a:ahLst/>
              <a:cxnLst>
                <a:cxn ang="0">
                  <a:pos x="0" y="1"/>
                </a:cxn>
                <a:cxn ang="0">
                  <a:pos x="16" y="2"/>
                </a:cxn>
                <a:cxn ang="0">
                  <a:pos x="32" y="1"/>
                </a:cxn>
                <a:cxn ang="0">
                  <a:pos x="34" y="5"/>
                </a:cxn>
                <a:cxn ang="0">
                  <a:pos x="32" y="6"/>
                </a:cxn>
                <a:cxn ang="0">
                  <a:pos x="20" y="7"/>
                </a:cxn>
                <a:cxn ang="0">
                  <a:pos x="0" y="1"/>
                </a:cxn>
              </a:cxnLst>
              <a:rect l="0" t="0" r="r" b="b"/>
              <a:pathLst>
                <a:path w="34" h="11">
                  <a:moveTo>
                    <a:pt x="0" y="1"/>
                  </a:moveTo>
                  <a:cubicBezTo>
                    <a:pt x="5" y="4"/>
                    <a:pt x="12" y="3"/>
                    <a:pt x="16" y="2"/>
                  </a:cubicBezTo>
                  <a:cubicBezTo>
                    <a:pt x="27" y="0"/>
                    <a:pt x="30" y="1"/>
                    <a:pt x="32" y="1"/>
                  </a:cubicBezTo>
                  <a:cubicBezTo>
                    <a:pt x="34" y="2"/>
                    <a:pt x="34" y="4"/>
                    <a:pt x="34" y="5"/>
                  </a:cubicBezTo>
                  <a:cubicBezTo>
                    <a:pt x="34" y="5"/>
                    <a:pt x="33" y="6"/>
                    <a:pt x="32" y="6"/>
                  </a:cubicBezTo>
                  <a:cubicBezTo>
                    <a:pt x="30" y="5"/>
                    <a:pt x="26" y="5"/>
                    <a:pt x="20" y="7"/>
                  </a:cubicBezTo>
                  <a:cubicBezTo>
                    <a:pt x="6" y="11"/>
                    <a:pt x="1" y="4"/>
                    <a:pt x="0" y="1"/>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70" name="Freeform 42"/>
            <p:cNvSpPr>
              <a:spLocks/>
            </p:cNvSpPr>
            <p:nvPr/>
          </p:nvSpPr>
          <p:spPr bwMode="auto">
            <a:xfrm>
              <a:off x="5324477" y="1076325"/>
              <a:ext cx="1714500" cy="1228725"/>
            </a:xfrm>
            <a:custGeom>
              <a:avLst/>
              <a:gdLst/>
              <a:ahLst/>
              <a:cxnLst>
                <a:cxn ang="0">
                  <a:pos x="168" y="28"/>
                </a:cxn>
                <a:cxn ang="0">
                  <a:pos x="162" y="38"/>
                </a:cxn>
                <a:cxn ang="0">
                  <a:pos x="164" y="63"/>
                </a:cxn>
                <a:cxn ang="0">
                  <a:pos x="177" y="43"/>
                </a:cxn>
                <a:cxn ang="0">
                  <a:pos x="177" y="33"/>
                </a:cxn>
                <a:cxn ang="0">
                  <a:pos x="177" y="26"/>
                </a:cxn>
                <a:cxn ang="0">
                  <a:pos x="176" y="12"/>
                </a:cxn>
                <a:cxn ang="0">
                  <a:pos x="151" y="10"/>
                </a:cxn>
                <a:cxn ang="0">
                  <a:pos x="133" y="95"/>
                </a:cxn>
                <a:cxn ang="0">
                  <a:pos x="127" y="114"/>
                </a:cxn>
                <a:cxn ang="0">
                  <a:pos x="105" y="115"/>
                </a:cxn>
                <a:cxn ang="0">
                  <a:pos x="101" y="69"/>
                </a:cxn>
                <a:cxn ang="0">
                  <a:pos x="81" y="73"/>
                </a:cxn>
                <a:cxn ang="0">
                  <a:pos x="85" y="66"/>
                </a:cxn>
                <a:cxn ang="0">
                  <a:pos x="62" y="64"/>
                </a:cxn>
                <a:cxn ang="0">
                  <a:pos x="69" y="56"/>
                </a:cxn>
                <a:cxn ang="0">
                  <a:pos x="45" y="55"/>
                </a:cxn>
                <a:cxn ang="0">
                  <a:pos x="54" y="47"/>
                </a:cxn>
                <a:cxn ang="0">
                  <a:pos x="15" y="48"/>
                </a:cxn>
                <a:cxn ang="0">
                  <a:pos x="6" y="54"/>
                </a:cxn>
                <a:cxn ang="0">
                  <a:pos x="8" y="67"/>
                </a:cxn>
                <a:cxn ang="0">
                  <a:pos x="22" y="71"/>
                </a:cxn>
                <a:cxn ang="0">
                  <a:pos x="48" y="65"/>
                </a:cxn>
                <a:cxn ang="0">
                  <a:pos x="61" y="101"/>
                </a:cxn>
                <a:cxn ang="0">
                  <a:pos x="55" y="117"/>
                </a:cxn>
                <a:cxn ang="0">
                  <a:pos x="8" y="117"/>
                </a:cxn>
                <a:cxn ang="0">
                  <a:pos x="8" y="129"/>
                </a:cxn>
                <a:cxn ang="0">
                  <a:pos x="163" y="129"/>
                </a:cxn>
                <a:cxn ang="0">
                  <a:pos x="163" y="117"/>
                </a:cxn>
                <a:cxn ang="0">
                  <a:pos x="141" y="117"/>
                </a:cxn>
                <a:cxn ang="0">
                  <a:pos x="144" y="89"/>
                </a:cxn>
                <a:cxn ang="0">
                  <a:pos x="156" y="14"/>
                </a:cxn>
                <a:cxn ang="0">
                  <a:pos x="168" y="28"/>
                </a:cxn>
              </a:cxnLst>
              <a:rect l="0" t="0" r="r" b="b"/>
              <a:pathLst>
                <a:path w="180" h="129">
                  <a:moveTo>
                    <a:pt x="168" y="28"/>
                  </a:moveTo>
                  <a:cubicBezTo>
                    <a:pt x="165" y="34"/>
                    <a:pt x="164" y="33"/>
                    <a:pt x="162" y="38"/>
                  </a:cubicBezTo>
                  <a:cubicBezTo>
                    <a:pt x="159" y="43"/>
                    <a:pt x="157" y="55"/>
                    <a:pt x="164" y="63"/>
                  </a:cubicBezTo>
                  <a:cubicBezTo>
                    <a:pt x="165" y="52"/>
                    <a:pt x="174" y="47"/>
                    <a:pt x="177" y="43"/>
                  </a:cubicBezTo>
                  <a:cubicBezTo>
                    <a:pt x="180" y="39"/>
                    <a:pt x="179" y="35"/>
                    <a:pt x="177" y="33"/>
                  </a:cubicBezTo>
                  <a:cubicBezTo>
                    <a:pt x="176" y="30"/>
                    <a:pt x="177" y="28"/>
                    <a:pt x="177" y="26"/>
                  </a:cubicBezTo>
                  <a:cubicBezTo>
                    <a:pt x="179" y="20"/>
                    <a:pt x="178" y="16"/>
                    <a:pt x="176" y="12"/>
                  </a:cubicBezTo>
                  <a:cubicBezTo>
                    <a:pt x="174" y="6"/>
                    <a:pt x="162" y="0"/>
                    <a:pt x="151" y="10"/>
                  </a:cubicBezTo>
                  <a:cubicBezTo>
                    <a:pt x="150" y="11"/>
                    <a:pt x="117" y="38"/>
                    <a:pt x="133" y="95"/>
                  </a:cubicBezTo>
                  <a:cubicBezTo>
                    <a:pt x="136" y="104"/>
                    <a:pt x="131" y="111"/>
                    <a:pt x="127" y="114"/>
                  </a:cubicBezTo>
                  <a:cubicBezTo>
                    <a:pt x="122" y="118"/>
                    <a:pt x="113" y="120"/>
                    <a:pt x="105" y="115"/>
                  </a:cubicBezTo>
                  <a:cubicBezTo>
                    <a:pt x="88" y="102"/>
                    <a:pt x="96" y="78"/>
                    <a:pt x="101" y="69"/>
                  </a:cubicBezTo>
                  <a:cubicBezTo>
                    <a:pt x="100" y="70"/>
                    <a:pt x="93" y="73"/>
                    <a:pt x="81" y="73"/>
                  </a:cubicBezTo>
                  <a:cubicBezTo>
                    <a:pt x="82" y="71"/>
                    <a:pt x="85" y="67"/>
                    <a:pt x="85" y="66"/>
                  </a:cubicBezTo>
                  <a:cubicBezTo>
                    <a:pt x="74" y="72"/>
                    <a:pt x="64" y="66"/>
                    <a:pt x="62" y="64"/>
                  </a:cubicBezTo>
                  <a:cubicBezTo>
                    <a:pt x="65" y="62"/>
                    <a:pt x="67" y="61"/>
                    <a:pt x="69" y="56"/>
                  </a:cubicBezTo>
                  <a:cubicBezTo>
                    <a:pt x="66" y="59"/>
                    <a:pt x="54" y="61"/>
                    <a:pt x="45" y="55"/>
                  </a:cubicBezTo>
                  <a:cubicBezTo>
                    <a:pt x="50" y="53"/>
                    <a:pt x="53" y="49"/>
                    <a:pt x="54" y="47"/>
                  </a:cubicBezTo>
                  <a:cubicBezTo>
                    <a:pt x="51" y="48"/>
                    <a:pt x="33" y="52"/>
                    <a:pt x="15" y="48"/>
                  </a:cubicBezTo>
                  <a:cubicBezTo>
                    <a:pt x="8" y="46"/>
                    <a:pt x="6" y="52"/>
                    <a:pt x="6" y="54"/>
                  </a:cubicBezTo>
                  <a:cubicBezTo>
                    <a:pt x="2" y="57"/>
                    <a:pt x="0" y="65"/>
                    <a:pt x="8" y="67"/>
                  </a:cubicBezTo>
                  <a:cubicBezTo>
                    <a:pt x="8" y="70"/>
                    <a:pt x="10" y="77"/>
                    <a:pt x="22" y="71"/>
                  </a:cubicBezTo>
                  <a:cubicBezTo>
                    <a:pt x="30" y="65"/>
                    <a:pt x="42" y="64"/>
                    <a:pt x="48" y="65"/>
                  </a:cubicBezTo>
                  <a:cubicBezTo>
                    <a:pt x="45" y="76"/>
                    <a:pt x="47" y="81"/>
                    <a:pt x="61" y="101"/>
                  </a:cubicBezTo>
                  <a:cubicBezTo>
                    <a:pt x="66" y="108"/>
                    <a:pt x="65" y="117"/>
                    <a:pt x="55" y="117"/>
                  </a:cubicBezTo>
                  <a:cubicBezTo>
                    <a:pt x="53" y="117"/>
                    <a:pt x="8" y="117"/>
                    <a:pt x="8" y="117"/>
                  </a:cubicBezTo>
                  <a:lnTo>
                    <a:pt x="8" y="129"/>
                  </a:lnTo>
                  <a:lnTo>
                    <a:pt x="163" y="129"/>
                  </a:lnTo>
                  <a:lnTo>
                    <a:pt x="163" y="117"/>
                  </a:lnTo>
                  <a:cubicBezTo>
                    <a:pt x="163" y="117"/>
                    <a:pt x="143" y="117"/>
                    <a:pt x="141" y="117"/>
                  </a:cubicBezTo>
                  <a:cubicBezTo>
                    <a:pt x="151" y="109"/>
                    <a:pt x="145" y="93"/>
                    <a:pt x="144" y="89"/>
                  </a:cubicBezTo>
                  <a:cubicBezTo>
                    <a:pt x="129" y="42"/>
                    <a:pt x="150" y="20"/>
                    <a:pt x="156" y="14"/>
                  </a:cubicBezTo>
                  <a:cubicBezTo>
                    <a:pt x="165" y="7"/>
                    <a:pt x="178" y="14"/>
                    <a:pt x="168" y="28"/>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71" name="Freeform 43"/>
            <p:cNvSpPr>
              <a:spLocks noEditPoints="1"/>
            </p:cNvSpPr>
            <p:nvPr/>
          </p:nvSpPr>
          <p:spPr bwMode="auto">
            <a:xfrm>
              <a:off x="5753102" y="685800"/>
              <a:ext cx="933450" cy="1038225"/>
            </a:xfrm>
            <a:custGeom>
              <a:avLst/>
              <a:gdLst/>
              <a:ahLst/>
              <a:cxnLst>
                <a:cxn ang="0">
                  <a:pos x="40" y="13"/>
                </a:cxn>
                <a:cxn ang="0">
                  <a:pos x="43" y="19"/>
                </a:cxn>
                <a:cxn ang="0">
                  <a:pos x="72" y="31"/>
                </a:cxn>
                <a:cxn ang="0">
                  <a:pos x="78" y="20"/>
                </a:cxn>
                <a:cxn ang="0">
                  <a:pos x="63" y="17"/>
                </a:cxn>
                <a:cxn ang="0">
                  <a:pos x="68" y="12"/>
                </a:cxn>
                <a:cxn ang="0">
                  <a:pos x="24" y="15"/>
                </a:cxn>
                <a:cxn ang="0">
                  <a:pos x="23" y="20"/>
                </a:cxn>
                <a:cxn ang="0">
                  <a:pos x="30" y="19"/>
                </a:cxn>
                <a:cxn ang="0">
                  <a:pos x="25" y="32"/>
                </a:cxn>
                <a:cxn ang="0">
                  <a:pos x="46" y="41"/>
                </a:cxn>
                <a:cxn ang="0">
                  <a:pos x="30" y="42"/>
                </a:cxn>
                <a:cxn ang="0">
                  <a:pos x="28" y="50"/>
                </a:cxn>
                <a:cxn ang="0">
                  <a:pos x="51" y="45"/>
                </a:cxn>
                <a:cxn ang="0">
                  <a:pos x="21" y="55"/>
                </a:cxn>
                <a:cxn ang="0">
                  <a:pos x="2" y="56"/>
                </a:cxn>
                <a:cxn ang="0">
                  <a:pos x="14" y="71"/>
                </a:cxn>
                <a:cxn ang="0">
                  <a:pos x="14" y="79"/>
                </a:cxn>
                <a:cxn ang="0">
                  <a:pos x="24" y="78"/>
                </a:cxn>
                <a:cxn ang="0">
                  <a:pos x="8" y="95"/>
                </a:cxn>
                <a:cxn ang="0">
                  <a:pos x="33" y="86"/>
                </a:cxn>
                <a:cxn ang="0">
                  <a:pos x="29" y="95"/>
                </a:cxn>
                <a:cxn ang="0">
                  <a:pos x="45" y="89"/>
                </a:cxn>
                <a:cxn ang="0">
                  <a:pos x="43" y="109"/>
                </a:cxn>
                <a:cxn ang="0">
                  <a:pos x="59" y="80"/>
                </a:cxn>
                <a:cxn ang="0">
                  <a:pos x="63" y="90"/>
                </a:cxn>
                <a:cxn ang="0">
                  <a:pos x="72" y="88"/>
                </a:cxn>
                <a:cxn ang="0">
                  <a:pos x="71" y="69"/>
                </a:cxn>
                <a:cxn ang="0">
                  <a:pos x="74" y="80"/>
                </a:cxn>
                <a:cxn ang="0">
                  <a:pos x="80" y="69"/>
                </a:cxn>
                <a:cxn ang="0">
                  <a:pos x="79" y="52"/>
                </a:cxn>
                <a:cxn ang="0">
                  <a:pos x="86" y="73"/>
                </a:cxn>
              </a:cxnLst>
              <a:rect l="0" t="0" r="r" b="b"/>
              <a:pathLst>
                <a:path w="98" h="109">
                  <a:moveTo>
                    <a:pt x="43" y="19"/>
                  </a:moveTo>
                  <a:cubicBezTo>
                    <a:pt x="43" y="17"/>
                    <a:pt x="41" y="14"/>
                    <a:pt x="40" y="13"/>
                  </a:cubicBezTo>
                  <a:cubicBezTo>
                    <a:pt x="45" y="11"/>
                    <a:pt x="52" y="12"/>
                    <a:pt x="53" y="13"/>
                  </a:cubicBezTo>
                  <a:cubicBezTo>
                    <a:pt x="48" y="14"/>
                    <a:pt x="45" y="16"/>
                    <a:pt x="43" y="19"/>
                  </a:cubicBezTo>
                  <a:close/>
                  <a:moveTo>
                    <a:pt x="79" y="25"/>
                  </a:moveTo>
                  <a:cubicBezTo>
                    <a:pt x="78" y="26"/>
                    <a:pt x="74" y="30"/>
                    <a:pt x="72" y="31"/>
                  </a:cubicBezTo>
                  <a:cubicBezTo>
                    <a:pt x="70" y="31"/>
                    <a:pt x="70" y="30"/>
                    <a:pt x="71" y="29"/>
                  </a:cubicBezTo>
                  <a:cubicBezTo>
                    <a:pt x="75" y="25"/>
                    <a:pt x="77" y="22"/>
                    <a:pt x="78" y="20"/>
                  </a:cubicBezTo>
                  <a:cubicBezTo>
                    <a:pt x="79" y="17"/>
                    <a:pt x="79" y="13"/>
                    <a:pt x="73" y="13"/>
                  </a:cubicBezTo>
                  <a:cubicBezTo>
                    <a:pt x="72" y="14"/>
                    <a:pt x="68" y="14"/>
                    <a:pt x="63" y="17"/>
                  </a:cubicBezTo>
                  <a:cubicBezTo>
                    <a:pt x="62" y="18"/>
                    <a:pt x="62" y="17"/>
                    <a:pt x="63" y="17"/>
                  </a:cubicBezTo>
                  <a:cubicBezTo>
                    <a:pt x="63" y="15"/>
                    <a:pt x="67" y="12"/>
                    <a:pt x="68" y="12"/>
                  </a:cubicBezTo>
                  <a:cubicBezTo>
                    <a:pt x="65" y="10"/>
                    <a:pt x="48" y="0"/>
                    <a:pt x="30" y="12"/>
                  </a:cubicBezTo>
                  <a:cubicBezTo>
                    <a:pt x="27" y="14"/>
                    <a:pt x="25" y="14"/>
                    <a:pt x="24" y="15"/>
                  </a:cubicBezTo>
                  <a:cubicBezTo>
                    <a:pt x="23" y="15"/>
                    <a:pt x="22" y="16"/>
                    <a:pt x="22" y="19"/>
                  </a:cubicBezTo>
                  <a:cubicBezTo>
                    <a:pt x="22" y="20"/>
                    <a:pt x="22" y="20"/>
                    <a:pt x="23" y="20"/>
                  </a:cubicBezTo>
                  <a:cubicBezTo>
                    <a:pt x="25" y="19"/>
                    <a:pt x="27" y="18"/>
                    <a:pt x="29" y="17"/>
                  </a:cubicBezTo>
                  <a:cubicBezTo>
                    <a:pt x="30" y="16"/>
                    <a:pt x="32" y="17"/>
                    <a:pt x="30" y="19"/>
                  </a:cubicBezTo>
                  <a:cubicBezTo>
                    <a:pt x="28" y="20"/>
                    <a:pt x="26" y="22"/>
                    <a:pt x="24" y="23"/>
                  </a:cubicBezTo>
                  <a:cubicBezTo>
                    <a:pt x="24" y="24"/>
                    <a:pt x="21" y="27"/>
                    <a:pt x="25" y="32"/>
                  </a:cubicBezTo>
                  <a:cubicBezTo>
                    <a:pt x="26" y="30"/>
                    <a:pt x="30" y="26"/>
                    <a:pt x="36" y="26"/>
                  </a:cubicBezTo>
                  <a:cubicBezTo>
                    <a:pt x="41" y="27"/>
                    <a:pt x="47" y="33"/>
                    <a:pt x="46" y="41"/>
                  </a:cubicBezTo>
                  <a:cubicBezTo>
                    <a:pt x="46" y="46"/>
                    <a:pt x="41" y="51"/>
                    <a:pt x="35" y="49"/>
                  </a:cubicBezTo>
                  <a:cubicBezTo>
                    <a:pt x="33" y="48"/>
                    <a:pt x="32" y="46"/>
                    <a:pt x="30" y="42"/>
                  </a:cubicBezTo>
                  <a:cubicBezTo>
                    <a:pt x="29" y="43"/>
                    <a:pt x="27" y="45"/>
                    <a:pt x="29" y="48"/>
                  </a:cubicBezTo>
                  <a:cubicBezTo>
                    <a:pt x="29" y="49"/>
                    <a:pt x="29" y="49"/>
                    <a:pt x="28" y="50"/>
                  </a:cubicBezTo>
                  <a:cubicBezTo>
                    <a:pt x="27" y="50"/>
                    <a:pt x="27" y="51"/>
                    <a:pt x="27" y="52"/>
                  </a:cubicBezTo>
                  <a:cubicBezTo>
                    <a:pt x="32" y="61"/>
                    <a:pt x="48" y="57"/>
                    <a:pt x="51" y="45"/>
                  </a:cubicBezTo>
                  <a:cubicBezTo>
                    <a:pt x="51" y="44"/>
                    <a:pt x="52" y="44"/>
                    <a:pt x="52" y="45"/>
                  </a:cubicBezTo>
                  <a:cubicBezTo>
                    <a:pt x="51" y="61"/>
                    <a:pt x="33" y="69"/>
                    <a:pt x="21" y="55"/>
                  </a:cubicBezTo>
                  <a:cubicBezTo>
                    <a:pt x="19" y="54"/>
                    <a:pt x="18" y="54"/>
                    <a:pt x="16" y="54"/>
                  </a:cubicBezTo>
                  <a:cubicBezTo>
                    <a:pt x="14" y="55"/>
                    <a:pt x="6" y="56"/>
                    <a:pt x="2" y="56"/>
                  </a:cubicBezTo>
                  <a:cubicBezTo>
                    <a:pt x="2" y="59"/>
                    <a:pt x="2" y="67"/>
                    <a:pt x="14" y="69"/>
                  </a:cubicBezTo>
                  <a:cubicBezTo>
                    <a:pt x="15" y="70"/>
                    <a:pt x="14" y="71"/>
                    <a:pt x="14" y="71"/>
                  </a:cubicBezTo>
                  <a:cubicBezTo>
                    <a:pt x="8" y="74"/>
                    <a:pt x="4" y="74"/>
                    <a:pt x="0" y="73"/>
                  </a:cubicBezTo>
                  <a:cubicBezTo>
                    <a:pt x="2" y="80"/>
                    <a:pt x="9" y="83"/>
                    <a:pt x="14" y="79"/>
                  </a:cubicBezTo>
                  <a:cubicBezTo>
                    <a:pt x="19" y="76"/>
                    <a:pt x="23" y="76"/>
                    <a:pt x="24" y="77"/>
                  </a:cubicBezTo>
                  <a:cubicBezTo>
                    <a:pt x="25" y="77"/>
                    <a:pt x="25" y="78"/>
                    <a:pt x="24" y="78"/>
                  </a:cubicBezTo>
                  <a:cubicBezTo>
                    <a:pt x="21" y="78"/>
                    <a:pt x="16" y="80"/>
                    <a:pt x="14" y="86"/>
                  </a:cubicBezTo>
                  <a:cubicBezTo>
                    <a:pt x="13" y="92"/>
                    <a:pt x="10" y="94"/>
                    <a:pt x="8" y="95"/>
                  </a:cubicBezTo>
                  <a:cubicBezTo>
                    <a:pt x="11" y="95"/>
                    <a:pt x="19" y="95"/>
                    <a:pt x="23" y="93"/>
                  </a:cubicBezTo>
                  <a:cubicBezTo>
                    <a:pt x="26" y="91"/>
                    <a:pt x="29" y="86"/>
                    <a:pt x="33" y="86"/>
                  </a:cubicBezTo>
                  <a:cubicBezTo>
                    <a:pt x="34" y="86"/>
                    <a:pt x="34" y="86"/>
                    <a:pt x="34" y="87"/>
                  </a:cubicBezTo>
                  <a:cubicBezTo>
                    <a:pt x="33" y="88"/>
                    <a:pt x="30" y="91"/>
                    <a:pt x="29" y="95"/>
                  </a:cubicBezTo>
                  <a:cubicBezTo>
                    <a:pt x="28" y="96"/>
                    <a:pt x="27" y="103"/>
                    <a:pt x="24" y="104"/>
                  </a:cubicBezTo>
                  <a:cubicBezTo>
                    <a:pt x="33" y="108"/>
                    <a:pt x="44" y="102"/>
                    <a:pt x="45" y="89"/>
                  </a:cubicBezTo>
                  <a:cubicBezTo>
                    <a:pt x="45" y="88"/>
                    <a:pt x="46" y="88"/>
                    <a:pt x="47" y="89"/>
                  </a:cubicBezTo>
                  <a:cubicBezTo>
                    <a:pt x="49" y="99"/>
                    <a:pt x="44" y="108"/>
                    <a:pt x="43" y="109"/>
                  </a:cubicBezTo>
                  <a:cubicBezTo>
                    <a:pt x="59" y="107"/>
                    <a:pt x="59" y="96"/>
                    <a:pt x="59" y="94"/>
                  </a:cubicBezTo>
                  <a:cubicBezTo>
                    <a:pt x="59" y="92"/>
                    <a:pt x="56" y="83"/>
                    <a:pt x="59" y="80"/>
                  </a:cubicBezTo>
                  <a:cubicBezTo>
                    <a:pt x="60" y="79"/>
                    <a:pt x="61" y="79"/>
                    <a:pt x="61" y="81"/>
                  </a:cubicBezTo>
                  <a:cubicBezTo>
                    <a:pt x="60" y="83"/>
                    <a:pt x="62" y="87"/>
                    <a:pt x="63" y="90"/>
                  </a:cubicBezTo>
                  <a:cubicBezTo>
                    <a:pt x="66" y="97"/>
                    <a:pt x="63" y="103"/>
                    <a:pt x="60" y="105"/>
                  </a:cubicBezTo>
                  <a:cubicBezTo>
                    <a:pt x="62" y="105"/>
                    <a:pt x="75" y="99"/>
                    <a:pt x="72" y="88"/>
                  </a:cubicBezTo>
                  <a:cubicBezTo>
                    <a:pt x="72" y="86"/>
                    <a:pt x="69" y="81"/>
                    <a:pt x="69" y="76"/>
                  </a:cubicBezTo>
                  <a:cubicBezTo>
                    <a:pt x="69" y="73"/>
                    <a:pt x="70" y="70"/>
                    <a:pt x="71" y="69"/>
                  </a:cubicBezTo>
                  <a:cubicBezTo>
                    <a:pt x="72" y="69"/>
                    <a:pt x="73" y="69"/>
                    <a:pt x="73" y="70"/>
                  </a:cubicBezTo>
                  <a:cubicBezTo>
                    <a:pt x="72" y="72"/>
                    <a:pt x="72" y="76"/>
                    <a:pt x="74" y="80"/>
                  </a:cubicBezTo>
                  <a:cubicBezTo>
                    <a:pt x="75" y="80"/>
                    <a:pt x="77" y="84"/>
                    <a:pt x="77" y="90"/>
                  </a:cubicBezTo>
                  <a:cubicBezTo>
                    <a:pt x="85" y="79"/>
                    <a:pt x="82" y="72"/>
                    <a:pt x="80" y="69"/>
                  </a:cubicBezTo>
                  <a:cubicBezTo>
                    <a:pt x="73" y="59"/>
                    <a:pt x="76" y="53"/>
                    <a:pt x="77" y="52"/>
                  </a:cubicBezTo>
                  <a:cubicBezTo>
                    <a:pt x="77" y="51"/>
                    <a:pt x="78" y="51"/>
                    <a:pt x="79" y="52"/>
                  </a:cubicBezTo>
                  <a:cubicBezTo>
                    <a:pt x="79" y="53"/>
                    <a:pt x="78" y="60"/>
                    <a:pt x="84" y="66"/>
                  </a:cubicBezTo>
                  <a:cubicBezTo>
                    <a:pt x="86" y="69"/>
                    <a:pt x="86" y="72"/>
                    <a:pt x="86" y="73"/>
                  </a:cubicBezTo>
                  <a:cubicBezTo>
                    <a:pt x="98" y="49"/>
                    <a:pt x="81" y="27"/>
                    <a:pt x="79" y="25"/>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36" name="Text Placeholder 4"/>
          <p:cNvSpPr>
            <a:spLocks noGrp="1"/>
          </p:cNvSpPr>
          <p:nvPr>
            <p:ph type="body" sz="quarter" idx="19" hasCustomPrompt="1"/>
          </p:nvPr>
        </p:nvSpPr>
        <p:spPr>
          <a:xfrm>
            <a:off x="594000" y="2916519"/>
            <a:ext cx="3024188" cy="223719"/>
          </a:xfrm>
        </p:spPr>
        <p:txBody>
          <a:bodyPr/>
          <a:lstStyle>
            <a:lvl1pPr>
              <a:spcAft>
                <a:spcPts val="300"/>
              </a:spcAft>
              <a:defRPr sz="1200">
                <a:solidFill>
                  <a:schemeClr val="bg2"/>
                </a:solidFill>
              </a:defRPr>
            </a:lvl1pPr>
            <a:lvl2pPr>
              <a:spcAft>
                <a:spcPts val="0"/>
              </a:spcAft>
              <a:defRPr sz="1200"/>
            </a:lvl2pPr>
            <a:lvl3pPr marL="179388" indent="-179388">
              <a:spcAft>
                <a:spcPts val="0"/>
              </a:spcAft>
              <a:defRPr sz="1200">
                <a:solidFill>
                  <a:schemeClr val="bg2"/>
                </a:solidFill>
              </a:defRPr>
            </a:lvl3pPr>
            <a:lvl4pPr marL="179388" indent="-179388">
              <a:spcAft>
                <a:spcPts val="0"/>
              </a:spcAft>
              <a:defRPr sz="1200">
                <a:solidFill>
                  <a:schemeClr val="bg2"/>
                </a:solidFill>
              </a:defRPr>
            </a:lvl4pPr>
            <a:lvl5pPr marL="360363" indent="-180975">
              <a:spcAft>
                <a:spcPts val="0"/>
              </a:spcAft>
              <a:defRPr sz="1200"/>
            </a:lvl5pPr>
          </a:lstStyle>
          <a:p>
            <a:pPr lvl="0"/>
            <a:r>
              <a:rPr lang="en-US" dirty="0" smtClean="0"/>
              <a:t>Job Title</a:t>
            </a:r>
            <a:endParaRPr lang="en-GB" dirty="0"/>
          </a:p>
        </p:txBody>
      </p:sp>
      <p:sp>
        <p:nvSpPr>
          <p:cNvPr id="38" name="Text Placeholder 4"/>
          <p:cNvSpPr>
            <a:spLocks noGrp="1"/>
          </p:cNvSpPr>
          <p:nvPr>
            <p:ph type="body" sz="quarter" idx="20" hasCustomPrompt="1"/>
          </p:nvPr>
        </p:nvSpPr>
        <p:spPr>
          <a:xfrm>
            <a:off x="594000" y="3132547"/>
            <a:ext cx="3024188" cy="223719"/>
          </a:xfrm>
        </p:spPr>
        <p:txBody>
          <a:bodyPr/>
          <a:lstStyle>
            <a:lvl1pPr>
              <a:spcAft>
                <a:spcPts val="300"/>
              </a:spcAft>
              <a:defRPr sz="1200">
                <a:solidFill>
                  <a:schemeClr val="bg2"/>
                </a:solidFill>
              </a:defRPr>
            </a:lvl1pPr>
            <a:lvl2pPr>
              <a:spcAft>
                <a:spcPts val="0"/>
              </a:spcAft>
              <a:defRPr sz="1200"/>
            </a:lvl2pPr>
            <a:lvl3pPr marL="179388" indent="-179388">
              <a:spcAft>
                <a:spcPts val="0"/>
              </a:spcAft>
              <a:defRPr sz="1200">
                <a:solidFill>
                  <a:schemeClr val="bg2"/>
                </a:solidFill>
              </a:defRPr>
            </a:lvl3pPr>
            <a:lvl4pPr marL="179388" indent="-179388">
              <a:spcAft>
                <a:spcPts val="0"/>
              </a:spcAft>
              <a:defRPr sz="1200">
                <a:solidFill>
                  <a:schemeClr val="bg2"/>
                </a:solidFill>
              </a:defRPr>
            </a:lvl4pPr>
            <a:lvl5pPr marL="360363" indent="-180975">
              <a:spcAft>
                <a:spcPts val="0"/>
              </a:spcAft>
              <a:defRPr sz="1200"/>
            </a:lvl5pPr>
          </a:lstStyle>
          <a:p>
            <a:pPr lvl="0"/>
            <a:r>
              <a:rPr lang="en-US" dirty="0" smtClean="0"/>
              <a:t>Department</a:t>
            </a:r>
            <a:endParaRPr lang="en-GB" dirty="0"/>
          </a:p>
        </p:txBody>
      </p:sp>
      <p:sp>
        <p:nvSpPr>
          <p:cNvPr id="48" name="Text Placeholder 4"/>
          <p:cNvSpPr>
            <a:spLocks noGrp="1"/>
          </p:cNvSpPr>
          <p:nvPr>
            <p:ph type="body" sz="quarter" idx="29" hasCustomPrompt="1"/>
          </p:nvPr>
        </p:nvSpPr>
        <p:spPr>
          <a:xfrm>
            <a:off x="594000" y="2700491"/>
            <a:ext cx="3024188" cy="223719"/>
          </a:xfrm>
        </p:spPr>
        <p:txBody>
          <a:bodyPr/>
          <a:lstStyle>
            <a:lvl1pPr>
              <a:spcAft>
                <a:spcPts val="300"/>
              </a:spcAft>
              <a:defRPr sz="1400">
                <a:solidFill>
                  <a:schemeClr val="tx2"/>
                </a:solidFill>
              </a:defRPr>
            </a:lvl1pPr>
            <a:lvl2pPr>
              <a:spcAft>
                <a:spcPts val="0"/>
              </a:spcAft>
              <a:defRPr sz="1200"/>
            </a:lvl2pPr>
            <a:lvl3pPr marL="179388" indent="-179388">
              <a:spcAft>
                <a:spcPts val="0"/>
              </a:spcAft>
              <a:defRPr sz="1200">
                <a:solidFill>
                  <a:schemeClr val="bg2"/>
                </a:solidFill>
              </a:defRPr>
            </a:lvl3pPr>
            <a:lvl4pPr marL="179388" indent="-179388">
              <a:spcAft>
                <a:spcPts val="0"/>
              </a:spcAft>
              <a:defRPr sz="1200">
                <a:solidFill>
                  <a:schemeClr val="bg2"/>
                </a:solidFill>
              </a:defRPr>
            </a:lvl4pPr>
            <a:lvl5pPr marL="360363" indent="-180975">
              <a:spcAft>
                <a:spcPts val="0"/>
              </a:spcAft>
              <a:defRPr sz="1200"/>
            </a:lvl5pPr>
          </a:lstStyle>
          <a:p>
            <a:pPr lvl="0"/>
            <a:r>
              <a:rPr lang="en-US" dirty="0" smtClean="0"/>
              <a:t>Name</a:t>
            </a:r>
            <a:endParaRPr lang="en-GB" dirty="0"/>
          </a:p>
        </p:txBody>
      </p:sp>
      <p:cxnSp>
        <p:nvCxnSpPr>
          <p:cNvPr id="49" name="Straight Connector 48"/>
          <p:cNvCxnSpPr/>
          <p:nvPr userDrawn="1"/>
        </p:nvCxnSpPr>
        <p:spPr>
          <a:xfrm flipH="1">
            <a:off x="593725" y="7020000"/>
            <a:ext cx="9507539"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Picture Placeholder 2"/>
          <p:cNvSpPr>
            <a:spLocks noGrp="1"/>
          </p:cNvSpPr>
          <p:nvPr>
            <p:ph type="pic" sz="quarter" idx="30"/>
          </p:nvPr>
        </p:nvSpPr>
        <p:spPr>
          <a:xfrm>
            <a:off x="3833813" y="1458913"/>
            <a:ext cx="1548000" cy="1008000"/>
          </a:xfrm>
        </p:spPr>
        <p:txBody>
          <a:bodyPr/>
          <a:lstStyle/>
          <a:p>
            <a:endParaRPr lang="en-GB" dirty="0"/>
          </a:p>
        </p:txBody>
      </p:sp>
      <p:sp>
        <p:nvSpPr>
          <p:cNvPr id="72" name="Text Placeholder 4"/>
          <p:cNvSpPr>
            <a:spLocks noGrp="1"/>
          </p:cNvSpPr>
          <p:nvPr>
            <p:ph type="body" sz="quarter" idx="31" hasCustomPrompt="1"/>
          </p:nvPr>
        </p:nvSpPr>
        <p:spPr>
          <a:xfrm>
            <a:off x="3833813" y="3575716"/>
            <a:ext cx="3024188" cy="3204497"/>
          </a:xfrm>
        </p:spPr>
        <p:txBody>
          <a:bodyPr/>
          <a:lstStyle>
            <a:lvl1pPr>
              <a:spcAft>
                <a:spcPts val="600"/>
              </a:spcAft>
              <a:defRPr sz="1400">
                <a:solidFill>
                  <a:schemeClr val="tx2"/>
                </a:solidFill>
              </a:defRPr>
            </a:lvl1pPr>
            <a:lvl2pPr>
              <a:spcAft>
                <a:spcPts val="600"/>
              </a:spcAft>
              <a:defRPr sz="1000"/>
            </a:lvl2pPr>
            <a:lvl3pPr marL="179388" indent="-179388">
              <a:spcAft>
                <a:spcPts val="600"/>
              </a:spcAft>
              <a:defRPr sz="1000">
                <a:solidFill>
                  <a:schemeClr val="bg2"/>
                </a:solidFill>
              </a:defRPr>
            </a:lvl3pPr>
            <a:lvl4pPr marL="179388" indent="-179388">
              <a:spcAft>
                <a:spcPts val="600"/>
              </a:spcAft>
              <a:defRPr sz="1000">
                <a:solidFill>
                  <a:schemeClr val="bg2"/>
                </a:solidFill>
              </a:defRPr>
            </a:lvl4pPr>
            <a:lvl5pPr marL="360363" indent="-180975">
              <a:spcAft>
                <a:spcPts val="600"/>
              </a:spcAft>
              <a:buFont typeface="Calibri" pitchFamily="34" charset="0"/>
              <a:buChar char="−"/>
              <a:defRPr sz="1000"/>
            </a:lvl5pPr>
          </a:lstStyle>
          <a:p>
            <a:pPr lvl="0"/>
            <a:r>
              <a:rPr lang="en-US" dirty="0" smtClean="0"/>
              <a:t>Short biography</a:t>
            </a:r>
          </a:p>
          <a:p>
            <a:pPr lvl="1"/>
            <a:r>
              <a:rPr lang="en-US" dirty="0" smtClean="0"/>
              <a:t>Short biography</a:t>
            </a:r>
          </a:p>
          <a:p>
            <a:pPr lvl="2"/>
            <a:r>
              <a:rPr lang="en-US" dirty="0" smtClean="0"/>
              <a:t>Third level</a:t>
            </a:r>
          </a:p>
          <a:p>
            <a:pPr lvl="3"/>
            <a:r>
              <a:rPr lang="en-US" dirty="0" smtClean="0"/>
              <a:t>Fourth level</a:t>
            </a:r>
          </a:p>
          <a:p>
            <a:pPr lvl="4"/>
            <a:r>
              <a:rPr lang="en-US" dirty="0" smtClean="0"/>
              <a:t>Fifth level</a:t>
            </a:r>
            <a:endParaRPr lang="en-GB" dirty="0"/>
          </a:p>
        </p:txBody>
      </p:sp>
      <p:sp>
        <p:nvSpPr>
          <p:cNvPr id="74" name="Text Placeholder 4"/>
          <p:cNvSpPr>
            <a:spLocks noGrp="1"/>
          </p:cNvSpPr>
          <p:nvPr>
            <p:ph type="body" sz="quarter" idx="32" hasCustomPrompt="1"/>
          </p:nvPr>
        </p:nvSpPr>
        <p:spPr>
          <a:xfrm>
            <a:off x="3834088" y="2927632"/>
            <a:ext cx="3024188" cy="223719"/>
          </a:xfrm>
        </p:spPr>
        <p:txBody>
          <a:bodyPr/>
          <a:lstStyle>
            <a:lvl1pPr>
              <a:spcAft>
                <a:spcPts val="300"/>
              </a:spcAft>
              <a:defRPr sz="1200">
                <a:solidFill>
                  <a:schemeClr val="bg2"/>
                </a:solidFill>
              </a:defRPr>
            </a:lvl1pPr>
            <a:lvl2pPr>
              <a:spcAft>
                <a:spcPts val="0"/>
              </a:spcAft>
              <a:defRPr sz="1200"/>
            </a:lvl2pPr>
            <a:lvl3pPr marL="179388" indent="-179388">
              <a:spcAft>
                <a:spcPts val="0"/>
              </a:spcAft>
              <a:defRPr sz="1200">
                <a:solidFill>
                  <a:schemeClr val="bg2"/>
                </a:solidFill>
              </a:defRPr>
            </a:lvl3pPr>
            <a:lvl4pPr marL="179388" indent="-179388">
              <a:spcAft>
                <a:spcPts val="0"/>
              </a:spcAft>
              <a:defRPr sz="1200">
                <a:solidFill>
                  <a:schemeClr val="bg2"/>
                </a:solidFill>
              </a:defRPr>
            </a:lvl4pPr>
            <a:lvl5pPr marL="360363" indent="-180975">
              <a:spcAft>
                <a:spcPts val="0"/>
              </a:spcAft>
              <a:defRPr sz="1200"/>
            </a:lvl5pPr>
          </a:lstStyle>
          <a:p>
            <a:pPr lvl="0"/>
            <a:r>
              <a:rPr lang="en-US" dirty="0" smtClean="0"/>
              <a:t>Job Title</a:t>
            </a:r>
            <a:endParaRPr lang="en-GB" dirty="0"/>
          </a:p>
        </p:txBody>
      </p:sp>
      <p:sp>
        <p:nvSpPr>
          <p:cNvPr id="75" name="Text Placeholder 4"/>
          <p:cNvSpPr>
            <a:spLocks noGrp="1"/>
          </p:cNvSpPr>
          <p:nvPr>
            <p:ph type="body" sz="quarter" idx="33" hasCustomPrompt="1"/>
          </p:nvPr>
        </p:nvSpPr>
        <p:spPr>
          <a:xfrm>
            <a:off x="3834088" y="3143660"/>
            <a:ext cx="3024188" cy="223719"/>
          </a:xfrm>
        </p:spPr>
        <p:txBody>
          <a:bodyPr/>
          <a:lstStyle>
            <a:lvl1pPr>
              <a:spcAft>
                <a:spcPts val="300"/>
              </a:spcAft>
              <a:defRPr sz="1200">
                <a:solidFill>
                  <a:schemeClr val="bg2"/>
                </a:solidFill>
              </a:defRPr>
            </a:lvl1pPr>
            <a:lvl2pPr>
              <a:spcAft>
                <a:spcPts val="0"/>
              </a:spcAft>
              <a:defRPr sz="1200"/>
            </a:lvl2pPr>
            <a:lvl3pPr marL="179388" indent="-179388">
              <a:spcAft>
                <a:spcPts val="0"/>
              </a:spcAft>
              <a:defRPr sz="1200">
                <a:solidFill>
                  <a:schemeClr val="bg2"/>
                </a:solidFill>
              </a:defRPr>
            </a:lvl3pPr>
            <a:lvl4pPr marL="179388" indent="-179388">
              <a:spcAft>
                <a:spcPts val="0"/>
              </a:spcAft>
              <a:defRPr sz="1200">
                <a:solidFill>
                  <a:schemeClr val="bg2"/>
                </a:solidFill>
              </a:defRPr>
            </a:lvl4pPr>
            <a:lvl5pPr marL="360363" indent="-180975">
              <a:spcAft>
                <a:spcPts val="0"/>
              </a:spcAft>
              <a:defRPr sz="1200"/>
            </a:lvl5pPr>
          </a:lstStyle>
          <a:p>
            <a:pPr lvl="0"/>
            <a:r>
              <a:rPr lang="en-US" dirty="0" smtClean="0"/>
              <a:t>Department</a:t>
            </a:r>
            <a:endParaRPr lang="en-GB" dirty="0"/>
          </a:p>
        </p:txBody>
      </p:sp>
      <p:sp>
        <p:nvSpPr>
          <p:cNvPr id="76" name="Text Placeholder 4"/>
          <p:cNvSpPr>
            <a:spLocks noGrp="1"/>
          </p:cNvSpPr>
          <p:nvPr>
            <p:ph type="body" sz="quarter" idx="34" hasCustomPrompt="1"/>
          </p:nvPr>
        </p:nvSpPr>
        <p:spPr>
          <a:xfrm>
            <a:off x="3834088" y="2711604"/>
            <a:ext cx="3024188" cy="223719"/>
          </a:xfrm>
        </p:spPr>
        <p:txBody>
          <a:bodyPr/>
          <a:lstStyle>
            <a:lvl1pPr>
              <a:spcAft>
                <a:spcPts val="300"/>
              </a:spcAft>
              <a:defRPr sz="1400">
                <a:solidFill>
                  <a:schemeClr val="tx2"/>
                </a:solidFill>
              </a:defRPr>
            </a:lvl1pPr>
            <a:lvl2pPr>
              <a:spcAft>
                <a:spcPts val="0"/>
              </a:spcAft>
              <a:defRPr sz="1200"/>
            </a:lvl2pPr>
            <a:lvl3pPr marL="179388" indent="-179388">
              <a:spcAft>
                <a:spcPts val="0"/>
              </a:spcAft>
              <a:defRPr sz="1200">
                <a:solidFill>
                  <a:schemeClr val="bg2"/>
                </a:solidFill>
              </a:defRPr>
            </a:lvl3pPr>
            <a:lvl4pPr marL="179388" indent="-179388">
              <a:spcAft>
                <a:spcPts val="0"/>
              </a:spcAft>
              <a:defRPr sz="1200">
                <a:solidFill>
                  <a:schemeClr val="bg2"/>
                </a:solidFill>
              </a:defRPr>
            </a:lvl4pPr>
            <a:lvl5pPr marL="360363" indent="-180975">
              <a:spcAft>
                <a:spcPts val="0"/>
              </a:spcAft>
              <a:defRPr sz="1200"/>
            </a:lvl5pPr>
          </a:lstStyle>
          <a:p>
            <a:pPr lvl="0"/>
            <a:r>
              <a:rPr lang="en-US" dirty="0" smtClean="0"/>
              <a:t>Name</a:t>
            </a:r>
            <a:endParaRPr lang="en-GB" dirty="0"/>
          </a:p>
        </p:txBody>
      </p:sp>
      <p:sp>
        <p:nvSpPr>
          <p:cNvPr id="77" name="Picture Placeholder 2"/>
          <p:cNvSpPr>
            <a:spLocks noGrp="1"/>
          </p:cNvSpPr>
          <p:nvPr>
            <p:ph type="pic" sz="quarter" idx="35"/>
          </p:nvPr>
        </p:nvSpPr>
        <p:spPr>
          <a:xfrm>
            <a:off x="7060763" y="1458913"/>
            <a:ext cx="1548000" cy="1008000"/>
          </a:xfrm>
        </p:spPr>
        <p:txBody>
          <a:bodyPr/>
          <a:lstStyle/>
          <a:p>
            <a:endParaRPr lang="en-GB" dirty="0"/>
          </a:p>
        </p:txBody>
      </p:sp>
      <p:sp>
        <p:nvSpPr>
          <p:cNvPr id="78" name="Text Placeholder 4"/>
          <p:cNvSpPr>
            <a:spLocks noGrp="1"/>
          </p:cNvSpPr>
          <p:nvPr>
            <p:ph type="body" sz="quarter" idx="36" hasCustomPrompt="1"/>
          </p:nvPr>
        </p:nvSpPr>
        <p:spPr>
          <a:xfrm>
            <a:off x="7060763" y="3575716"/>
            <a:ext cx="3024188" cy="3204497"/>
          </a:xfrm>
        </p:spPr>
        <p:txBody>
          <a:bodyPr/>
          <a:lstStyle>
            <a:lvl1pPr>
              <a:spcAft>
                <a:spcPts val="600"/>
              </a:spcAft>
              <a:defRPr sz="1400">
                <a:solidFill>
                  <a:schemeClr val="tx2"/>
                </a:solidFill>
              </a:defRPr>
            </a:lvl1pPr>
            <a:lvl2pPr>
              <a:spcAft>
                <a:spcPts val="600"/>
              </a:spcAft>
              <a:defRPr sz="1000"/>
            </a:lvl2pPr>
            <a:lvl3pPr marL="179388" indent="-179388">
              <a:spcAft>
                <a:spcPts val="600"/>
              </a:spcAft>
              <a:defRPr sz="1000">
                <a:solidFill>
                  <a:schemeClr val="bg2"/>
                </a:solidFill>
              </a:defRPr>
            </a:lvl3pPr>
            <a:lvl4pPr marL="179388" indent="-179388">
              <a:spcAft>
                <a:spcPts val="600"/>
              </a:spcAft>
              <a:defRPr sz="1000">
                <a:solidFill>
                  <a:schemeClr val="bg2"/>
                </a:solidFill>
              </a:defRPr>
            </a:lvl4pPr>
            <a:lvl5pPr marL="350838" indent="-171450">
              <a:spcAft>
                <a:spcPts val="600"/>
              </a:spcAft>
              <a:buFont typeface="Calibri" pitchFamily="34" charset="0"/>
              <a:buChar char="−"/>
              <a:defRPr sz="1000"/>
            </a:lvl5pPr>
          </a:lstStyle>
          <a:p>
            <a:pPr lvl="0"/>
            <a:r>
              <a:rPr lang="en-US" dirty="0" smtClean="0"/>
              <a:t>Short biography</a:t>
            </a:r>
          </a:p>
          <a:p>
            <a:pPr lvl="1"/>
            <a:r>
              <a:rPr lang="en-US" dirty="0" smtClean="0"/>
              <a:t>Short biography</a:t>
            </a:r>
          </a:p>
          <a:p>
            <a:pPr lvl="2"/>
            <a:r>
              <a:rPr lang="en-US" dirty="0" smtClean="0"/>
              <a:t>Third level</a:t>
            </a:r>
          </a:p>
          <a:p>
            <a:pPr lvl="3"/>
            <a:r>
              <a:rPr lang="en-US" dirty="0" smtClean="0"/>
              <a:t>Fourth level</a:t>
            </a:r>
          </a:p>
          <a:p>
            <a:pPr lvl="4"/>
            <a:r>
              <a:rPr lang="en-US" dirty="0" smtClean="0"/>
              <a:t>Fifth level</a:t>
            </a:r>
            <a:endParaRPr lang="en-GB" dirty="0"/>
          </a:p>
        </p:txBody>
      </p:sp>
      <p:sp>
        <p:nvSpPr>
          <p:cNvPr id="79" name="Text Placeholder 4"/>
          <p:cNvSpPr>
            <a:spLocks noGrp="1"/>
          </p:cNvSpPr>
          <p:nvPr>
            <p:ph type="body" sz="quarter" idx="37" hasCustomPrompt="1"/>
          </p:nvPr>
        </p:nvSpPr>
        <p:spPr>
          <a:xfrm>
            <a:off x="7061038" y="2927632"/>
            <a:ext cx="3024188" cy="223719"/>
          </a:xfrm>
        </p:spPr>
        <p:txBody>
          <a:bodyPr/>
          <a:lstStyle>
            <a:lvl1pPr>
              <a:spcAft>
                <a:spcPts val="300"/>
              </a:spcAft>
              <a:defRPr sz="1200">
                <a:solidFill>
                  <a:schemeClr val="bg2"/>
                </a:solidFill>
              </a:defRPr>
            </a:lvl1pPr>
            <a:lvl2pPr>
              <a:spcAft>
                <a:spcPts val="0"/>
              </a:spcAft>
              <a:defRPr sz="1200"/>
            </a:lvl2pPr>
            <a:lvl3pPr marL="179388" indent="-179388">
              <a:spcAft>
                <a:spcPts val="0"/>
              </a:spcAft>
              <a:defRPr sz="1200">
                <a:solidFill>
                  <a:schemeClr val="bg2"/>
                </a:solidFill>
              </a:defRPr>
            </a:lvl3pPr>
            <a:lvl4pPr marL="179388" indent="-179388">
              <a:spcAft>
                <a:spcPts val="0"/>
              </a:spcAft>
              <a:defRPr sz="1200">
                <a:solidFill>
                  <a:schemeClr val="bg2"/>
                </a:solidFill>
              </a:defRPr>
            </a:lvl4pPr>
            <a:lvl5pPr marL="360363" indent="-180975">
              <a:spcAft>
                <a:spcPts val="0"/>
              </a:spcAft>
              <a:defRPr sz="1200"/>
            </a:lvl5pPr>
          </a:lstStyle>
          <a:p>
            <a:pPr lvl="0"/>
            <a:r>
              <a:rPr lang="en-US" dirty="0" smtClean="0"/>
              <a:t>Job Title</a:t>
            </a:r>
            <a:endParaRPr lang="en-GB" dirty="0"/>
          </a:p>
        </p:txBody>
      </p:sp>
      <p:sp>
        <p:nvSpPr>
          <p:cNvPr id="80" name="Text Placeholder 4"/>
          <p:cNvSpPr>
            <a:spLocks noGrp="1"/>
          </p:cNvSpPr>
          <p:nvPr>
            <p:ph type="body" sz="quarter" idx="38" hasCustomPrompt="1"/>
          </p:nvPr>
        </p:nvSpPr>
        <p:spPr>
          <a:xfrm>
            <a:off x="7061038" y="3143660"/>
            <a:ext cx="3024188" cy="223719"/>
          </a:xfrm>
        </p:spPr>
        <p:txBody>
          <a:bodyPr/>
          <a:lstStyle>
            <a:lvl1pPr>
              <a:spcAft>
                <a:spcPts val="300"/>
              </a:spcAft>
              <a:defRPr sz="1200">
                <a:solidFill>
                  <a:schemeClr val="bg2"/>
                </a:solidFill>
              </a:defRPr>
            </a:lvl1pPr>
            <a:lvl2pPr>
              <a:spcAft>
                <a:spcPts val="0"/>
              </a:spcAft>
              <a:defRPr sz="1200"/>
            </a:lvl2pPr>
            <a:lvl3pPr marL="179388" indent="-179388">
              <a:spcAft>
                <a:spcPts val="0"/>
              </a:spcAft>
              <a:defRPr sz="1200">
                <a:solidFill>
                  <a:schemeClr val="bg2"/>
                </a:solidFill>
              </a:defRPr>
            </a:lvl3pPr>
            <a:lvl4pPr marL="179388" indent="-179388">
              <a:spcAft>
                <a:spcPts val="0"/>
              </a:spcAft>
              <a:defRPr sz="1200">
                <a:solidFill>
                  <a:schemeClr val="bg2"/>
                </a:solidFill>
              </a:defRPr>
            </a:lvl4pPr>
            <a:lvl5pPr marL="360363" indent="-180975">
              <a:spcAft>
                <a:spcPts val="0"/>
              </a:spcAft>
              <a:defRPr sz="1200"/>
            </a:lvl5pPr>
          </a:lstStyle>
          <a:p>
            <a:pPr lvl="0"/>
            <a:r>
              <a:rPr lang="en-US" dirty="0" smtClean="0"/>
              <a:t>Department</a:t>
            </a:r>
            <a:endParaRPr lang="en-GB" dirty="0"/>
          </a:p>
        </p:txBody>
      </p:sp>
      <p:sp>
        <p:nvSpPr>
          <p:cNvPr id="81" name="Text Placeholder 4"/>
          <p:cNvSpPr>
            <a:spLocks noGrp="1"/>
          </p:cNvSpPr>
          <p:nvPr>
            <p:ph type="body" sz="quarter" idx="39" hasCustomPrompt="1"/>
          </p:nvPr>
        </p:nvSpPr>
        <p:spPr>
          <a:xfrm>
            <a:off x="7061038" y="2711604"/>
            <a:ext cx="3024188" cy="223719"/>
          </a:xfrm>
        </p:spPr>
        <p:txBody>
          <a:bodyPr/>
          <a:lstStyle>
            <a:lvl1pPr>
              <a:spcAft>
                <a:spcPts val="300"/>
              </a:spcAft>
              <a:defRPr sz="1400">
                <a:solidFill>
                  <a:schemeClr val="tx2"/>
                </a:solidFill>
              </a:defRPr>
            </a:lvl1pPr>
            <a:lvl2pPr>
              <a:spcAft>
                <a:spcPts val="0"/>
              </a:spcAft>
              <a:defRPr sz="1200"/>
            </a:lvl2pPr>
            <a:lvl3pPr marL="179388" indent="-179388">
              <a:spcAft>
                <a:spcPts val="0"/>
              </a:spcAft>
              <a:defRPr sz="1200">
                <a:solidFill>
                  <a:schemeClr val="bg2"/>
                </a:solidFill>
              </a:defRPr>
            </a:lvl3pPr>
            <a:lvl4pPr marL="179388" indent="-179388">
              <a:spcAft>
                <a:spcPts val="0"/>
              </a:spcAft>
              <a:defRPr sz="1200">
                <a:solidFill>
                  <a:schemeClr val="bg2"/>
                </a:solidFill>
              </a:defRPr>
            </a:lvl4pPr>
            <a:lvl5pPr marL="360363" indent="-180975">
              <a:spcAft>
                <a:spcPts val="0"/>
              </a:spcAft>
              <a:defRPr sz="1200"/>
            </a:lvl5pPr>
          </a:lstStyle>
          <a:p>
            <a:pPr lvl="0"/>
            <a:r>
              <a:rPr lang="en-US" dirty="0" smtClean="0"/>
              <a:t>Name</a:t>
            </a:r>
            <a:endParaRPr lang="en-GB" dirty="0"/>
          </a:p>
        </p:txBody>
      </p:sp>
      <p:sp>
        <p:nvSpPr>
          <p:cNvPr id="42" name="Slide Number Placeholder 5"/>
          <p:cNvSpPr>
            <a:spLocks noGrp="1"/>
          </p:cNvSpPr>
          <p:nvPr>
            <p:ph type="sldNum" sz="quarter" idx="12"/>
          </p:nvPr>
        </p:nvSpPr>
        <p:spPr>
          <a:xfrm>
            <a:off x="9705860" y="7091998"/>
            <a:ext cx="395404" cy="252000"/>
          </a:xfrm>
        </p:spPr>
        <p:txBody>
          <a:bodyPr anchor="ctr" anchorCtr="0"/>
          <a:lstStyle/>
          <a:p>
            <a:fld id="{D00008CF-4DA4-41B7-AB88-89DB4B99F69B}" type="slidenum">
              <a:rPr lang="en-GB" smtClean="0"/>
              <a:pPr/>
              <a:t>‹#›</a:t>
            </a:fld>
            <a:endParaRPr lang="en-GB" dirty="0"/>
          </a:p>
        </p:txBody>
      </p:sp>
      <p:sp>
        <p:nvSpPr>
          <p:cNvPr id="43" name="Footer Placeholder 4"/>
          <p:cNvSpPr>
            <a:spLocks noGrp="1"/>
          </p:cNvSpPr>
          <p:nvPr>
            <p:ph type="ftr" sz="quarter" idx="11"/>
            <p:custDataLst>
              <p:tags r:id="rId1"/>
            </p:custDataLst>
          </p:nvPr>
        </p:nvSpPr>
        <p:spPr>
          <a:xfrm>
            <a:off x="918208" y="7092000"/>
            <a:ext cx="8784000" cy="252000"/>
          </a:xfrm>
        </p:spPr>
        <p:txBody>
          <a:bodyPr anchor="ctr" anchorCtr="0"/>
          <a:lstStyle/>
          <a:p>
            <a:r>
              <a:rPr lang="en-GB" smtClean="0"/>
              <a:t> </a:t>
            </a:r>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61965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Disclaimer">
    <p:spTree>
      <p:nvGrpSpPr>
        <p:cNvPr id="1" name=""/>
        <p:cNvGrpSpPr/>
        <p:nvPr/>
      </p:nvGrpSpPr>
      <p:grpSpPr>
        <a:xfrm>
          <a:off x="0" y="0"/>
          <a:ext cx="0" cy="0"/>
          <a:chOff x="0" y="0"/>
          <a:chExt cx="0" cy="0"/>
        </a:xfrm>
      </p:grpSpPr>
      <p:sp>
        <p:nvSpPr>
          <p:cNvPr id="2" name="Title 1"/>
          <p:cNvSpPr>
            <a:spLocks noGrp="1"/>
          </p:cNvSpPr>
          <p:nvPr>
            <p:ph type="title"/>
          </p:nvPr>
        </p:nvSpPr>
        <p:spPr>
          <a:xfrm>
            <a:off x="593724" y="482400"/>
            <a:ext cx="9505951" cy="1570040"/>
          </a:xfrm>
        </p:spPr>
        <p:txBody>
          <a:bodyPr anchor="b" anchorCtr="0"/>
          <a:lstStyle>
            <a:lvl1pPr>
              <a:defRPr sz="2500"/>
            </a:lvl1pPr>
          </a:lstStyle>
          <a:p>
            <a:r>
              <a:rPr lang="en-US" dirty="0" smtClean="0"/>
              <a:t>Click to edit Master title style</a:t>
            </a:r>
            <a:endParaRPr lang="en-GB" dirty="0"/>
          </a:p>
        </p:txBody>
      </p:sp>
      <p:cxnSp>
        <p:nvCxnSpPr>
          <p:cNvPr id="49" name="Straight Connector 48"/>
          <p:cNvCxnSpPr/>
          <p:nvPr userDrawn="1"/>
        </p:nvCxnSpPr>
        <p:spPr>
          <a:xfrm flipH="1">
            <a:off x="593725" y="432000"/>
            <a:ext cx="9505951"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flipH="1">
            <a:off x="593726" y="2268463"/>
            <a:ext cx="4645024" cy="0"/>
          </a:xfrm>
          <a:prstGeom prst="line">
            <a:avLst/>
          </a:prstGeom>
          <a:ln w="31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flipH="1">
            <a:off x="593726" y="4284687"/>
            <a:ext cx="9505950" cy="0"/>
          </a:xfrm>
          <a:prstGeom prst="line">
            <a:avLst/>
          </a:prstGeom>
          <a:ln w="3175">
            <a:solidFill>
              <a:schemeClr val="bg2"/>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3" hasCustomPrompt="1"/>
          </p:nvPr>
        </p:nvSpPr>
        <p:spPr>
          <a:xfrm>
            <a:off x="590550" y="4427999"/>
            <a:ext cx="9507600" cy="2484000"/>
          </a:xfrm>
        </p:spPr>
        <p:txBody>
          <a:bodyPr/>
          <a:lstStyle>
            <a:lvl1pPr>
              <a:spcAft>
                <a:spcPts val="600"/>
              </a:spcAft>
              <a:defRPr sz="1100" baseline="0">
                <a:latin typeface="TradeGothic CondEighteen" pitchFamily="2" charset="0"/>
              </a:defRPr>
            </a:lvl1pPr>
            <a:lvl2pPr>
              <a:spcAft>
                <a:spcPts val="600"/>
              </a:spcAft>
              <a:defRPr sz="1100">
                <a:latin typeface="TradeGothic CondEighteen" pitchFamily="2" charset="0"/>
              </a:defRPr>
            </a:lvl2pPr>
            <a:lvl3pPr>
              <a:spcAft>
                <a:spcPts val="600"/>
              </a:spcAft>
              <a:defRPr sz="1100">
                <a:latin typeface="TradeGothic CondEighteen" pitchFamily="2" charset="0"/>
              </a:defRPr>
            </a:lvl3pPr>
            <a:lvl4pPr>
              <a:spcAft>
                <a:spcPts val="600"/>
              </a:spcAft>
              <a:defRPr sz="1100">
                <a:latin typeface="TradeGothic CondEighteen" pitchFamily="2" charset="0"/>
              </a:defRPr>
            </a:lvl4pPr>
            <a:lvl5pPr marL="539750" indent="-284163">
              <a:spcAft>
                <a:spcPts val="600"/>
              </a:spcAft>
              <a:buFont typeface="Calibri" pitchFamily="34" charset="0"/>
              <a:buChar char="−"/>
              <a:defRPr sz="1100">
                <a:latin typeface="TradeGothic CondEighteen" pitchFamily="2" charset="0"/>
              </a:defRPr>
            </a:lvl5pPr>
          </a:lstStyle>
          <a:p>
            <a:pPr lvl="0"/>
            <a:r>
              <a:rPr lang="en-US" dirty="0" smtClean="0"/>
              <a:t>Disclaimer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grpSp>
        <p:nvGrpSpPr>
          <p:cNvPr id="48" name="Group 61"/>
          <p:cNvGrpSpPr>
            <a:grpSpLocks noChangeAspect="1"/>
          </p:cNvGrpSpPr>
          <p:nvPr userDrawn="1"/>
        </p:nvGrpSpPr>
        <p:grpSpPr>
          <a:xfrm>
            <a:off x="610084" y="7094666"/>
            <a:ext cx="187351" cy="216000"/>
            <a:chOff x="5219702" y="685800"/>
            <a:chExt cx="1824037" cy="2058988"/>
          </a:xfrm>
        </p:grpSpPr>
        <p:sp>
          <p:nvSpPr>
            <p:cNvPr id="51" name="AutoShape 25"/>
            <p:cNvSpPr>
              <a:spLocks noChangeAspect="1" noChangeArrowheads="1" noTextEdit="1"/>
            </p:cNvSpPr>
            <p:nvPr/>
          </p:nvSpPr>
          <p:spPr bwMode="auto">
            <a:xfrm>
              <a:off x="5238752" y="714375"/>
              <a:ext cx="1804987" cy="20304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2" name="Freeform 27"/>
            <p:cNvSpPr>
              <a:spLocks/>
            </p:cNvSpPr>
            <p:nvPr/>
          </p:nvSpPr>
          <p:spPr bwMode="auto">
            <a:xfrm>
              <a:off x="5448302" y="2428875"/>
              <a:ext cx="114300" cy="295275"/>
            </a:xfrm>
            <a:custGeom>
              <a:avLst/>
              <a:gdLst/>
              <a:ahLst/>
              <a:cxnLst>
                <a:cxn ang="0">
                  <a:pos x="9" y="27"/>
                </a:cxn>
                <a:cxn ang="0">
                  <a:pos x="9" y="0"/>
                </a:cxn>
                <a:cxn ang="0">
                  <a:pos x="0" y="5"/>
                </a:cxn>
                <a:cxn ang="0">
                  <a:pos x="3" y="6"/>
                </a:cxn>
                <a:cxn ang="0">
                  <a:pos x="3" y="27"/>
                </a:cxn>
                <a:cxn ang="0">
                  <a:pos x="1" y="31"/>
                </a:cxn>
                <a:cxn ang="0">
                  <a:pos x="12" y="31"/>
                </a:cxn>
                <a:cxn ang="0">
                  <a:pos x="9" y="27"/>
                </a:cxn>
              </a:cxnLst>
              <a:rect l="0" t="0" r="r" b="b"/>
              <a:pathLst>
                <a:path w="12" h="31">
                  <a:moveTo>
                    <a:pt x="9" y="27"/>
                  </a:moveTo>
                  <a:lnTo>
                    <a:pt x="9" y="0"/>
                  </a:lnTo>
                  <a:cubicBezTo>
                    <a:pt x="7" y="3"/>
                    <a:pt x="4" y="4"/>
                    <a:pt x="0" y="5"/>
                  </a:cubicBezTo>
                  <a:lnTo>
                    <a:pt x="3" y="6"/>
                  </a:lnTo>
                  <a:lnTo>
                    <a:pt x="3" y="27"/>
                  </a:lnTo>
                  <a:cubicBezTo>
                    <a:pt x="3" y="30"/>
                    <a:pt x="2" y="30"/>
                    <a:pt x="1" y="31"/>
                  </a:cubicBezTo>
                  <a:lnTo>
                    <a:pt x="12" y="31"/>
                  </a:lnTo>
                  <a:cubicBezTo>
                    <a:pt x="11" y="30"/>
                    <a:pt x="9" y="30"/>
                    <a:pt x="9" y="27"/>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3" name="Freeform 28"/>
            <p:cNvSpPr>
              <a:spLocks/>
            </p:cNvSpPr>
            <p:nvPr/>
          </p:nvSpPr>
          <p:spPr bwMode="auto">
            <a:xfrm>
              <a:off x="6591302" y="2428875"/>
              <a:ext cx="209550" cy="304800"/>
            </a:xfrm>
            <a:custGeom>
              <a:avLst/>
              <a:gdLst/>
              <a:ahLst/>
              <a:cxnLst>
                <a:cxn ang="0">
                  <a:pos x="9" y="10"/>
                </a:cxn>
                <a:cxn ang="0">
                  <a:pos x="8" y="10"/>
                </a:cxn>
                <a:cxn ang="0">
                  <a:pos x="8" y="5"/>
                </a:cxn>
                <a:cxn ang="0">
                  <a:pos x="9" y="5"/>
                </a:cxn>
                <a:cxn ang="0">
                  <a:pos x="16" y="4"/>
                </a:cxn>
                <a:cxn ang="0">
                  <a:pos x="21" y="6"/>
                </a:cxn>
                <a:cxn ang="0">
                  <a:pos x="21" y="0"/>
                </a:cxn>
                <a:cxn ang="0">
                  <a:pos x="18" y="0"/>
                </a:cxn>
                <a:cxn ang="0">
                  <a:pos x="3" y="0"/>
                </a:cxn>
                <a:cxn ang="0">
                  <a:pos x="3" y="15"/>
                </a:cxn>
                <a:cxn ang="0">
                  <a:pos x="6" y="15"/>
                </a:cxn>
                <a:cxn ang="0">
                  <a:pos x="14" y="17"/>
                </a:cxn>
                <a:cxn ang="0">
                  <a:pos x="16" y="22"/>
                </a:cxn>
                <a:cxn ang="0">
                  <a:pos x="8" y="28"/>
                </a:cxn>
                <a:cxn ang="0">
                  <a:pos x="2" y="26"/>
                </a:cxn>
                <a:cxn ang="0">
                  <a:pos x="0" y="30"/>
                </a:cxn>
                <a:cxn ang="0">
                  <a:pos x="9" y="32"/>
                </a:cxn>
                <a:cxn ang="0">
                  <a:pos x="22" y="21"/>
                </a:cxn>
                <a:cxn ang="0">
                  <a:pos x="19" y="14"/>
                </a:cxn>
                <a:cxn ang="0">
                  <a:pos x="9" y="10"/>
                </a:cxn>
              </a:cxnLst>
              <a:rect l="0" t="0" r="r" b="b"/>
              <a:pathLst>
                <a:path w="22" h="32">
                  <a:moveTo>
                    <a:pt x="9" y="10"/>
                  </a:moveTo>
                  <a:lnTo>
                    <a:pt x="8" y="10"/>
                  </a:lnTo>
                  <a:lnTo>
                    <a:pt x="8" y="5"/>
                  </a:lnTo>
                  <a:lnTo>
                    <a:pt x="9" y="5"/>
                  </a:lnTo>
                  <a:cubicBezTo>
                    <a:pt x="11" y="4"/>
                    <a:pt x="16" y="4"/>
                    <a:pt x="16" y="4"/>
                  </a:cubicBezTo>
                  <a:cubicBezTo>
                    <a:pt x="19" y="4"/>
                    <a:pt x="20" y="5"/>
                    <a:pt x="21" y="6"/>
                  </a:cubicBezTo>
                  <a:lnTo>
                    <a:pt x="21" y="0"/>
                  </a:lnTo>
                  <a:cubicBezTo>
                    <a:pt x="20" y="0"/>
                    <a:pt x="19" y="0"/>
                    <a:pt x="18" y="0"/>
                  </a:cubicBezTo>
                  <a:lnTo>
                    <a:pt x="3" y="0"/>
                  </a:lnTo>
                  <a:lnTo>
                    <a:pt x="3" y="15"/>
                  </a:lnTo>
                  <a:cubicBezTo>
                    <a:pt x="4" y="15"/>
                    <a:pt x="5" y="15"/>
                    <a:pt x="6" y="15"/>
                  </a:cubicBezTo>
                  <a:cubicBezTo>
                    <a:pt x="10" y="14"/>
                    <a:pt x="12" y="15"/>
                    <a:pt x="14" y="17"/>
                  </a:cubicBezTo>
                  <a:cubicBezTo>
                    <a:pt x="15" y="18"/>
                    <a:pt x="16" y="19"/>
                    <a:pt x="16" y="22"/>
                  </a:cubicBezTo>
                  <a:cubicBezTo>
                    <a:pt x="16" y="27"/>
                    <a:pt x="12" y="28"/>
                    <a:pt x="8" y="28"/>
                  </a:cubicBezTo>
                  <a:cubicBezTo>
                    <a:pt x="6" y="28"/>
                    <a:pt x="4" y="27"/>
                    <a:pt x="2" y="26"/>
                  </a:cubicBezTo>
                  <a:lnTo>
                    <a:pt x="0" y="30"/>
                  </a:lnTo>
                  <a:cubicBezTo>
                    <a:pt x="3" y="31"/>
                    <a:pt x="5" y="32"/>
                    <a:pt x="9" y="32"/>
                  </a:cubicBezTo>
                  <a:cubicBezTo>
                    <a:pt x="19" y="32"/>
                    <a:pt x="22" y="26"/>
                    <a:pt x="22" y="21"/>
                  </a:cubicBezTo>
                  <a:cubicBezTo>
                    <a:pt x="22" y="20"/>
                    <a:pt x="22" y="17"/>
                    <a:pt x="19" y="14"/>
                  </a:cubicBezTo>
                  <a:cubicBezTo>
                    <a:pt x="17" y="11"/>
                    <a:pt x="13" y="10"/>
                    <a:pt x="9" y="10"/>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4" name="Freeform 29"/>
            <p:cNvSpPr>
              <a:spLocks noEditPoints="1"/>
            </p:cNvSpPr>
            <p:nvPr/>
          </p:nvSpPr>
          <p:spPr bwMode="auto">
            <a:xfrm>
              <a:off x="5762627" y="2428875"/>
              <a:ext cx="219075" cy="304800"/>
            </a:xfrm>
            <a:custGeom>
              <a:avLst/>
              <a:gdLst/>
              <a:ahLst/>
              <a:cxnLst>
                <a:cxn ang="0">
                  <a:pos x="12" y="28"/>
                </a:cxn>
                <a:cxn ang="0">
                  <a:pos x="6" y="22"/>
                </a:cxn>
                <a:cxn ang="0">
                  <a:pos x="9" y="17"/>
                </a:cxn>
                <a:cxn ang="0">
                  <a:pos x="10" y="18"/>
                </a:cxn>
                <a:cxn ang="0">
                  <a:pos x="17" y="23"/>
                </a:cxn>
                <a:cxn ang="0">
                  <a:pos x="12" y="28"/>
                </a:cxn>
                <a:cxn ang="0">
                  <a:pos x="12" y="4"/>
                </a:cxn>
                <a:cxn ang="0">
                  <a:pos x="16" y="9"/>
                </a:cxn>
                <a:cxn ang="0">
                  <a:pos x="14" y="13"/>
                </a:cxn>
                <a:cxn ang="0">
                  <a:pos x="13" y="13"/>
                </a:cxn>
                <a:cxn ang="0">
                  <a:pos x="13" y="13"/>
                </a:cxn>
                <a:cxn ang="0">
                  <a:pos x="7" y="8"/>
                </a:cxn>
                <a:cxn ang="0">
                  <a:pos x="12" y="4"/>
                </a:cxn>
                <a:cxn ang="0">
                  <a:pos x="18" y="15"/>
                </a:cxn>
                <a:cxn ang="0">
                  <a:pos x="17" y="15"/>
                </a:cxn>
                <a:cxn ang="0">
                  <a:pos x="18" y="14"/>
                </a:cxn>
                <a:cxn ang="0">
                  <a:pos x="22" y="8"/>
                </a:cxn>
                <a:cxn ang="0">
                  <a:pos x="12" y="0"/>
                </a:cxn>
                <a:cxn ang="0">
                  <a:pos x="1" y="8"/>
                </a:cxn>
                <a:cxn ang="0">
                  <a:pos x="5" y="15"/>
                </a:cxn>
                <a:cxn ang="0">
                  <a:pos x="6" y="15"/>
                </a:cxn>
                <a:cxn ang="0">
                  <a:pos x="5" y="16"/>
                </a:cxn>
                <a:cxn ang="0">
                  <a:pos x="0" y="23"/>
                </a:cxn>
                <a:cxn ang="0">
                  <a:pos x="11" y="32"/>
                </a:cxn>
                <a:cxn ang="0">
                  <a:pos x="23" y="23"/>
                </a:cxn>
                <a:cxn ang="0">
                  <a:pos x="18" y="15"/>
                </a:cxn>
              </a:cxnLst>
              <a:rect l="0" t="0" r="r" b="b"/>
              <a:pathLst>
                <a:path w="23" h="32">
                  <a:moveTo>
                    <a:pt x="12" y="28"/>
                  </a:moveTo>
                  <a:cubicBezTo>
                    <a:pt x="9" y="28"/>
                    <a:pt x="6" y="26"/>
                    <a:pt x="6" y="22"/>
                  </a:cubicBezTo>
                  <a:cubicBezTo>
                    <a:pt x="6" y="20"/>
                    <a:pt x="8" y="18"/>
                    <a:pt x="9" y="17"/>
                  </a:cubicBezTo>
                  <a:lnTo>
                    <a:pt x="10" y="18"/>
                  </a:lnTo>
                  <a:cubicBezTo>
                    <a:pt x="13" y="18"/>
                    <a:pt x="17" y="20"/>
                    <a:pt x="17" y="23"/>
                  </a:cubicBezTo>
                  <a:cubicBezTo>
                    <a:pt x="17" y="26"/>
                    <a:pt x="15" y="28"/>
                    <a:pt x="12" y="28"/>
                  </a:cubicBezTo>
                  <a:close/>
                  <a:moveTo>
                    <a:pt x="12" y="4"/>
                  </a:moveTo>
                  <a:cubicBezTo>
                    <a:pt x="14" y="4"/>
                    <a:pt x="16" y="6"/>
                    <a:pt x="16" y="9"/>
                  </a:cubicBezTo>
                  <a:cubicBezTo>
                    <a:pt x="16" y="11"/>
                    <a:pt x="15" y="12"/>
                    <a:pt x="14" y="13"/>
                  </a:cubicBezTo>
                  <a:lnTo>
                    <a:pt x="13" y="13"/>
                  </a:lnTo>
                  <a:lnTo>
                    <a:pt x="13" y="13"/>
                  </a:lnTo>
                  <a:cubicBezTo>
                    <a:pt x="10" y="12"/>
                    <a:pt x="7" y="11"/>
                    <a:pt x="7" y="8"/>
                  </a:cubicBezTo>
                  <a:cubicBezTo>
                    <a:pt x="7" y="6"/>
                    <a:pt x="9" y="4"/>
                    <a:pt x="12" y="4"/>
                  </a:cubicBezTo>
                  <a:close/>
                  <a:moveTo>
                    <a:pt x="18" y="15"/>
                  </a:moveTo>
                  <a:lnTo>
                    <a:pt x="17" y="15"/>
                  </a:lnTo>
                  <a:lnTo>
                    <a:pt x="18" y="14"/>
                  </a:lnTo>
                  <a:cubicBezTo>
                    <a:pt x="20" y="13"/>
                    <a:pt x="22" y="12"/>
                    <a:pt x="22" y="8"/>
                  </a:cubicBezTo>
                  <a:cubicBezTo>
                    <a:pt x="22" y="4"/>
                    <a:pt x="19" y="0"/>
                    <a:pt x="12" y="0"/>
                  </a:cubicBezTo>
                  <a:cubicBezTo>
                    <a:pt x="6" y="0"/>
                    <a:pt x="1" y="3"/>
                    <a:pt x="1" y="8"/>
                  </a:cubicBezTo>
                  <a:cubicBezTo>
                    <a:pt x="1" y="12"/>
                    <a:pt x="3" y="13"/>
                    <a:pt x="5" y="15"/>
                  </a:cubicBezTo>
                  <a:lnTo>
                    <a:pt x="6" y="15"/>
                  </a:lnTo>
                  <a:lnTo>
                    <a:pt x="5" y="16"/>
                  </a:lnTo>
                  <a:cubicBezTo>
                    <a:pt x="1" y="18"/>
                    <a:pt x="0" y="20"/>
                    <a:pt x="0" y="23"/>
                  </a:cubicBezTo>
                  <a:cubicBezTo>
                    <a:pt x="0" y="28"/>
                    <a:pt x="4" y="32"/>
                    <a:pt x="11" y="32"/>
                  </a:cubicBezTo>
                  <a:cubicBezTo>
                    <a:pt x="19" y="32"/>
                    <a:pt x="23" y="28"/>
                    <a:pt x="23" y="23"/>
                  </a:cubicBezTo>
                  <a:cubicBezTo>
                    <a:pt x="23" y="19"/>
                    <a:pt x="22" y="17"/>
                    <a:pt x="18" y="15"/>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5" name="Freeform 30"/>
            <p:cNvSpPr>
              <a:spLocks noEditPoints="1"/>
            </p:cNvSpPr>
            <p:nvPr/>
          </p:nvSpPr>
          <p:spPr bwMode="auto">
            <a:xfrm>
              <a:off x="6181727" y="2428875"/>
              <a:ext cx="228600" cy="304800"/>
            </a:xfrm>
            <a:custGeom>
              <a:avLst/>
              <a:gdLst/>
              <a:ahLst/>
              <a:cxnLst>
                <a:cxn ang="0">
                  <a:pos x="12" y="27"/>
                </a:cxn>
                <a:cxn ang="0">
                  <a:pos x="7" y="16"/>
                </a:cxn>
                <a:cxn ang="0">
                  <a:pos x="12" y="4"/>
                </a:cxn>
                <a:cxn ang="0">
                  <a:pos x="17" y="17"/>
                </a:cxn>
                <a:cxn ang="0">
                  <a:pos x="12" y="27"/>
                </a:cxn>
                <a:cxn ang="0">
                  <a:pos x="12" y="0"/>
                </a:cxn>
                <a:cxn ang="0">
                  <a:pos x="0" y="16"/>
                </a:cxn>
                <a:cxn ang="0">
                  <a:pos x="12" y="32"/>
                </a:cxn>
                <a:cxn ang="0">
                  <a:pos x="24" y="16"/>
                </a:cxn>
                <a:cxn ang="0">
                  <a:pos x="12" y="0"/>
                </a:cxn>
              </a:cxnLst>
              <a:rect l="0" t="0" r="r" b="b"/>
              <a:pathLst>
                <a:path w="24" h="32">
                  <a:moveTo>
                    <a:pt x="12" y="27"/>
                  </a:moveTo>
                  <a:cubicBezTo>
                    <a:pt x="8" y="27"/>
                    <a:pt x="7" y="23"/>
                    <a:pt x="7" y="16"/>
                  </a:cubicBezTo>
                  <a:cubicBezTo>
                    <a:pt x="7" y="11"/>
                    <a:pt x="7" y="4"/>
                    <a:pt x="12" y="4"/>
                  </a:cubicBezTo>
                  <a:cubicBezTo>
                    <a:pt x="16" y="4"/>
                    <a:pt x="17" y="10"/>
                    <a:pt x="17" y="17"/>
                  </a:cubicBezTo>
                  <a:cubicBezTo>
                    <a:pt x="17" y="21"/>
                    <a:pt x="17" y="27"/>
                    <a:pt x="12" y="27"/>
                  </a:cubicBezTo>
                  <a:close/>
                  <a:moveTo>
                    <a:pt x="12" y="0"/>
                  </a:moveTo>
                  <a:cubicBezTo>
                    <a:pt x="5" y="0"/>
                    <a:pt x="0" y="6"/>
                    <a:pt x="0" y="16"/>
                  </a:cubicBezTo>
                  <a:cubicBezTo>
                    <a:pt x="0" y="26"/>
                    <a:pt x="4" y="32"/>
                    <a:pt x="12" y="32"/>
                  </a:cubicBezTo>
                  <a:cubicBezTo>
                    <a:pt x="20" y="32"/>
                    <a:pt x="24" y="26"/>
                    <a:pt x="24" y="16"/>
                  </a:cubicBezTo>
                  <a:cubicBezTo>
                    <a:pt x="24" y="6"/>
                    <a:pt x="20" y="0"/>
                    <a:pt x="12" y="0"/>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6" name="Freeform 31"/>
            <p:cNvSpPr>
              <a:spLocks/>
            </p:cNvSpPr>
            <p:nvPr/>
          </p:nvSpPr>
          <p:spPr bwMode="auto">
            <a:xfrm>
              <a:off x="5305427" y="1000125"/>
              <a:ext cx="123825" cy="85725"/>
            </a:xfrm>
            <a:custGeom>
              <a:avLst/>
              <a:gdLst/>
              <a:ahLst/>
              <a:cxnLst>
                <a:cxn ang="0">
                  <a:pos x="7" y="8"/>
                </a:cxn>
                <a:cxn ang="0">
                  <a:pos x="13" y="5"/>
                </a:cxn>
                <a:cxn ang="0">
                  <a:pos x="0" y="9"/>
                </a:cxn>
                <a:cxn ang="0">
                  <a:pos x="7" y="8"/>
                </a:cxn>
              </a:cxnLst>
              <a:rect l="0" t="0" r="r" b="b"/>
              <a:pathLst>
                <a:path w="13" h="9">
                  <a:moveTo>
                    <a:pt x="7" y="8"/>
                  </a:moveTo>
                  <a:cubicBezTo>
                    <a:pt x="10" y="6"/>
                    <a:pt x="11" y="5"/>
                    <a:pt x="13" y="5"/>
                  </a:cubicBezTo>
                  <a:cubicBezTo>
                    <a:pt x="12" y="4"/>
                    <a:pt x="3" y="0"/>
                    <a:pt x="0" y="9"/>
                  </a:cubicBezTo>
                  <a:cubicBezTo>
                    <a:pt x="3" y="6"/>
                    <a:pt x="7" y="8"/>
                    <a:pt x="7" y="8"/>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7" name="Freeform 32"/>
            <p:cNvSpPr>
              <a:spLocks/>
            </p:cNvSpPr>
            <p:nvPr/>
          </p:nvSpPr>
          <p:spPr bwMode="auto">
            <a:xfrm>
              <a:off x="5248277" y="1104900"/>
              <a:ext cx="104775" cy="85725"/>
            </a:xfrm>
            <a:custGeom>
              <a:avLst/>
              <a:gdLst/>
              <a:ahLst/>
              <a:cxnLst>
                <a:cxn ang="0">
                  <a:pos x="11" y="0"/>
                </a:cxn>
                <a:cxn ang="0">
                  <a:pos x="0" y="6"/>
                </a:cxn>
                <a:cxn ang="0">
                  <a:pos x="0" y="9"/>
                </a:cxn>
                <a:cxn ang="0">
                  <a:pos x="8" y="5"/>
                </a:cxn>
                <a:cxn ang="0">
                  <a:pos x="11" y="0"/>
                </a:cxn>
              </a:cxnLst>
              <a:rect l="0" t="0" r="r" b="b"/>
              <a:pathLst>
                <a:path w="11" h="9">
                  <a:moveTo>
                    <a:pt x="11" y="0"/>
                  </a:moveTo>
                  <a:cubicBezTo>
                    <a:pt x="6" y="0"/>
                    <a:pt x="1" y="1"/>
                    <a:pt x="0" y="6"/>
                  </a:cubicBezTo>
                  <a:lnTo>
                    <a:pt x="0" y="9"/>
                  </a:lnTo>
                  <a:cubicBezTo>
                    <a:pt x="2" y="4"/>
                    <a:pt x="7" y="5"/>
                    <a:pt x="8" y="5"/>
                  </a:cubicBezTo>
                  <a:cubicBezTo>
                    <a:pt x="9" y="2"/>
                    <a:pt x="10" y="0"/>
                    <a:pt x="11" y="0"/>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8" name="Freeform 33"/>
            <p:cNvSpPr>
              <a:spLocks/>
            </p:cNvSpPr>
            <p:nvPr/>
          </p:nvSpPr>
          <p:spPr bwMode="auto">
            <a:xfrm>
              <a:off x="5238752" y="1181100"/>
              <a:ext cx="85725" cy="95250"/>
            </a:xfrm>
            <a:custGeom>
              <a:avLst/>
              <a:gdLst/>
              <a:ahLst/>
              <a:cxnLst>
                <a:cxn ang="0">
                  <a:pos x="9" y="5"/>
                </a:cxn>
                <a:cxn ang="0">
                  <a:pos x="8" y="0"/>
                </a:cxn>
                <a:cxn ang="0">
                  <a:pos x="4" y="10"/>
                </a:cxn>
                <a:cxn ang="0">
                  <a:pos x="9" y="5"/>
                </a:cxn>
              </a:cxnLst>
              <a:rect l="0" t="0" r="r" b="b"/>
              <a:pathLst>
                <a:path w="9" h="10">
                  <a:moveTo>
                    <a:pt x="9" y="5"/>
                  </a:moveTo>
                  <a:cubicBezTo>
                    <a:pt x="8" y="4"/>
                    <a:pt x="8" y="2"/>
                    <a:pt x="8" y="0"/>
                  </a:cubicBezTo>
                  <a:cubicBezTo>
                    <a:pt x="7" y="1"/>
                    <a:pt x="0" y="4"/>
                    <a:pt x="4" y="10"/>
                  </a:cubicBezTo>
                  <a:cubicBezTo>
                    <a:pt x="3" y="7"/>
                    <a:pt x="8" y="5"/>
                    <a:pt x="9" y="5"/>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9" name="Freeform 34"/>
            <p:cNvSpPr>
              <a:spLocks/>
            </p:cNvSpPr>
            <p:nvPr/>
          </p:nvSpPr>
          <p:spPr bwMode="auto">
            <a:xfrm>
              <a:off x="5276852" y="1257300"/>
              <a:ext cx="76200" cy="104775"/>
            </a:xfrm>
            <a:custGeom>
              <a:avLst/>
              <a:gdLst/>
              <a:ahLst/>
              <a:cxnLst>
                <a:cxn ang="0">
                  <a:pos x="6" y="0"/>
                </a:cxn>
                <a:cxn ang="0">
                  <a:pos x="8" y="5"/>
                </a:cxn>
                <a:cxn ang="0">
                  <a:pos x="7" y="11"/>
                </a:cxn>
                <a:cxn ang="0">
                  <a:pos x="6" y="0"/>
                </a:cxn>
              </a:cxnLst>
              <a:rect l="0" t="0" r="r" b="b"/>
              <a:pathLst>
                <a:path w="8" h="11">
                  <a:moveTo>
                    <a:pt x="6" y="0"/>
                  </a:moveTo>
                  <a:cubicBezTo>
                    <a:pt x="6" y="3"/>
                    <a:pt x="8" y="5"/>
                    <a:pt x="8" y="5"/>
                  </a:cubicBezTo>
                  <a:cubicBezTo>
                    <a:pt x="8" y="5"/>
                    <a:pt x="4" y="7"/>
                    <a:pt x="7" y="11"/>
                  </a:cubicBezTo>
                  <a:cubicBezTo>
                    <a:pt x="0" y="7"/>
                    <a:pt x="5" y="1"/>
                    <a:pt x="6" y="0"/>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0" name="Freeform 35"/>
            <p:cNvSpPr>
              <a:spLocks/>
            </p:cNvSpPr>
            <p:nvPr/>
          </p:nvSpPr>
          <p:spPr bwMode="auto">
            <a:xfrm>
              <a:off x="5324477" y="1038225"/>
              <a:ext cx="476250" cy="419100"/>
            </a:xfrm>
            <a:custGeom>
              <a:avLst/>
              <a:gdLst/>
              <a:ahLst/>
              <a:cxnLst>
                <a:cxn ang="0">
                  <a:pos x="26" y="32"/>
                </a:cxn>
                <a:cxn ang="0">
                  <a:pos x="45" y="44"/>
                </a:cxn>
                <a:cxn ang="0">
                  <a:pos x="40" y="31"/>
                </a:cxn>
                <a:cxn ang="0">
                  <a:pos x="50" y="33"/>
                </a:cxn>
                <a:cxn ang="0">
                  <a:pos x="42" y="18"/>
                </a:cxn>
                <a:cxn ang="0">
                  <a:pos x="23" y="7"/>
                </a:cxn>
                <a:cxn ang="0">
                  <a:pos x="7" y="9"/>
                </a:cxn>
                <a:cxn ang="0">
                  <a:pos x="4" y="19"/>
                </a:cxn>
                <a:cxn ang="0">
                  <a:pos x="13" y="28"/>
                </a:cxn>
                <a:cxn ang="0">
                  <a:pos x="26" y="32"/>
                </a:cxn>
              </a:cxnLst>
              <a:rect l="0" t="0" r="r" b="b"/>
              <a:pathLst>
                <a:path w="50" h="44">
                  <a:moveTo>
                    <a:pt x="26" y="32"/>
                  </a:moveTo>
                  <a:cubicBezTo>
                    <a:pt x="32" y="39"/>
                    <a:pt x="38" y="41"/>
                    <a:pt x="45" y="44"/>
                  </a:cubicBezTo>
                  <a:cubicBezTo>
                    <a:pt x="41" y="41"/>
                    <a:pt x="40" y="35"/>
                    <a:pt x="40" y="31"/>
                  </a:cubicBezTo>
                  <a:cubicBezTo>
                    <a:pt x="42" y="32"/>
                    <a:pt x="46" y="33"/>
                    <a:pt x="50" y="33"/>
                  </a:cubicBezTo>
                  <a:cubicBezTo>
                    <a:pt x="44" y="29"/>
                    <a:pt x="42" y="24"/>
                    <a:pt x="42" y="18"/>
                  </a:cubicBezTo>
                  <a:cubicBezTo>
                    <a:pt x="37" y="16"/>
                    <a:pt x="34" y="16"/>
                    <a:pt x="23" y="7"/>
                  </a:cubicBezTo>
                  <a:cubicBezTo>
                    <a:pt x="14" y="0"/>
                    <a:pt x="7" y="5"/>
                    <a:pt x="7" y="9"/>
                  </a:cubicBezTo>
                  <a:cubicBezTo>
                    <a:pt x="6" y="10"/>
                    <a:pt x="0" y="13"/>
                    <a:pt x="4" y="19"/>
                  </a:cubicBezTo>
                  <a:cubicBezTo>
                    <a:pt x="4" y="22"/>
                    <a:pt x="5" y="29"/>
                    <a:pt x="13" y="28"/>
                  </a:cubicBezTo>
                  <a:cubicBezTo>
                    <a:pt x="15" y="28"/>
                    <a:pt x="21" y="25"/>
                    <a:pt x="26" y="32"/>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1" name="Freeform 36"/>
            <p:cNvSpPr>
              <a:spLocks/>
            </p:cNvSpPr>
            <p:nvPr/>
          </p:nvSpPr>
          <p:spPr bwMode="auto">
            <a:xfrm>
              <a:off x="5257802" y="1533525"/>
              <a:ext cx="123825" cy="85725"/>
            </a:xfrm>
            <a:custGeom>
              <a:avLst/>
              <a:gdLst/>
              <a:ahLst/>
              <a:cxnLst>
                <a:cxn ang="0">
                  <a:pos x="9" y="5"/>
                </a:cxn>
                <a:cxn ang="0">
                  <a:pos x="13" y="0"/>
                </a:cxn>
                <a:cxn ang="0">
                  <a:pos x="2" y="9"/>
                </a:cxn>
                <a:cxn ang="0">
                  <a:pos x="9" y="5"/>
                </a:cxn>
              </a:cxnLst>
              <a:rect l="0" t="0" r="r" b="b"/>
              <a:pathLst>
                <a:path w="13" h="9">
                  <a:moveTo>
                    <a:pt x="9" y="5"/>
                  </a:moveTo>
                  <a:cubicBezTo>
                    <a:pt x="10" y="4"/>
                    <a:pt x="10" y="1"/>
                    <a:pt x="13" y="0"/>
                  </a:cubicBezTo>
                  <a:cubicBezTo>
                    <a:pt x="12" y="0"/>
                    <a:pt x="0" y="0"/>
                    <a:pt x="2" y="9"/>
                  </a:cubicBezTo>
                  <a:cubicBezTo>
                    <a:pt x="3" y="4"/>
                    <a:pt x="8" y="5"/>
                    <a:pt x="9" y="5"/>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2" name="Freeform 37"/>
            <p:cNvSpPr>
              <a:spLocks/>
            </p:cNvSpPr>
            <p:nvPr/>
          </p:nvSpPr>
          <p:spPr bwMode="auto">
            <a:xfrm>
              <a:off x="5219702" y="1619250"/>
              <a:ext cx="104775" cy="114300"/>
            </a:xfrm>
            <a:custGeom>
              <a:avLst/>
              <a:gdLst/>
              <a:ahLst/>
              <a:cxnLst>
                <a:cxn ang="0">
                  <a:pos x="11" y="6"/>
                </a:cxn>
                <a:cxn ang="0">
                  <a:pos x="11" y="0"/>
                </a:cxn>
                <a:cxn ang="0">
                  <a:pos x="5" y="12"/>
                </a:cxn>
                <a:cxn ang="0">
                  <a:pos x="11" y="6"/>
                </a:cxn>
              </a:cxnLst>
              <a:rect l="0" t="0" r="r" b="b"/>
              <a:pathLst>
                <a:path w="11" h="12">
                  <a:moveTo>
                    <a:pt x="11" y="6"/>
                  </a:moveTo>
                  <a:cubicBezTo>
                    <a:pt x="10" y="5"/>
                    <a:pt x="10" y="3"/>
                    <a:pt x="11" y="0"/>
                  </a:cubicBezTo>
                  <a:cubicBezTo>
                    <a:pt x="9" y="1"/>
                    <a:pt x="0" y="5"/>
                    <a:pt x="5" y="12"/>
                  </a:cubicBezTo>
                  <a:cubicBezTo>
                    <a:pt x="5" y="8"/>
                    <a:pt x="9" y="7"/>
                    <a:pt x="11" y="6"/>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3" name="Freeform 38"/>
            <p:cNvSpPr>
              <a:spLocks/>
            </p:cNvSpPr>
            <p:nvPr/>
          </p:nvSpPr>
          <p:spPr bwMode="auto">
            <a:xfrm>
              <a:off x="5267327" y="1704975"/>
              <a:ext cx="95250" cy="104775"/>
            </a:xfrm>
            <a:custGeom>
              <a:avLst/>
              <a:gdLst/>
              <a:ahLst/>
              <a:cxnLst>
                <a:cxn ang="0">
                  <a:pos x="10" y="4"/>
                </a:cxn>
                <a:cxn ang="0">
                  <a:pos x="6" y="0"/>
                </a:cxn>
                <a:cxn ang="0">
                  <a:pos x="7" y="11"/>
                </a:cxn>
                <a:cxn ang="0">
                  <a:pos x="10" y="4"/>
                </a:cxn>
              </a:cxnLst>
              <a:rect l="0" t="0" r="r" b="b"/>
              <a:pathLst>
                <a:path w="10" h="11">
                  <a:moveTo>
                    <a:pt x="10" y="4"/>
                  </a:moveTo>
                  <a:cubicBezTo>
                    <a:pt x="9" y="3"/>
                    <a:pt x="7" y="2"/>
                    <a:pt x="6" y="0"/>
                  </a:cubicBezTo>
                  <a:cubicBezTo>
                    <a:pt x="6" y="1"/>
                    <a:pt x="0" y="7"/>
                    <a:pt x="7" y="11"/>
                  </a:cubicBezTo>
                  <a:cubicBezTo>
                    <a:pt x="6" y="8"/>
                    <a:pt x="8" y="5"/>
                    <a:pt x="10" y="4"/>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4" name="Freeform 39"/>
            <p:cNvSpPr>
              <a:spLocks/>
            </p:cNvSpPr>
            <p:nvPr/>
          </p:nvSpPr>
          <p:spPr bwMode="auto">
            <a:xfrm>
              <a:off x="5353052" y="1762125"/>
              <a:ext cx="76200" cy="95250"/>
            </a:xfrm>
            <a:custGeom>
              <a:avLst/>
              <a:gdLst/>
              <a:ahLst/>
              <a:cxnLst>
                <a:cxn ang="0">
                  <a:pos x="7" y="4"/>
                </a:cxn>
                <a:cxn ang="0">
                  <a:pos x="2" y="0"/>
                </a:cxn>
                <a:cxn ang="0">
                  <a:pos x="8" y="10"/>
                </a:cxn>
                <a:cxn ang="0">
                  <a:pos x="7" y="4"/>
                </a:cxn>
              </a:cxnLst>
              <a:rect l="0" t="0" r="r" b="b"/>
              <a:pathLst>
                <a:path w="8" h="10">
                  <a:moveTo>
                    <a:pt x="7" y="4"/>
                  </a:moveTo>
                  <a:cubicBezTo>
                    <a:pt x="6" y="3"/>
                    <a:pt x="3" y="3"/>
                    <a:pt x="2" y="0"/>
                  </a:cubicBezTo>
                  <a:cubicBezTo>
                    <a:pt x="2" y="1"/>
                    <a:pt x="0" y="10"/>
                    <a:pt x="8" y="10"/>
                  </a:cubicBezTo>
                  <a:cubicBezTo>
                    <a:pt x="5" y="9"/>
                    <a:pt x="6" y="5"/>
                    <a:pt x="7" y="4"/>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5" name="Freeform 40"/>
            <p:cNvSpPr>
              <a:spLocks/>
            </p:cNvSpPr>
            <p:nvPr/>
          </p:nvSpPr>
          <p:spPr bwMode="auto">
            <a:xfrm>
              <a:off x="6334127" y="723900"/>
              <a:ext cx="114300" cy="57150"/>
            </a:xfrm>
            <a:custGeom>
              <a:avLst/>
              <a:gdLst/>
              <a:ahLst/>
              <a:cxnLst>
                <a:cxn ang="0">
                  <a:pos x="9" y="6"/>
                </a:cxn>
                <a:cxn ang="0">
                  <a:pos x="0" y="2"/>
                </a:cxn>
                <a:cxn ang="0">
                  <a:pos x="6" y="0"/>
                </a:cxn>
                <a:cxn ang="0">
                  <a:pos x="7" y="0"/>
                </a:cxn>
                <a:cxn ang="0">
                  <a:pos x="9" y="6"/>
                </a:cxn>
              </a:cxnLst>
              <a:rect l="0" t="0" r="r" b="b"/>
              <a:pathLst>
                <a:path w="12" h="6">
                  <a:moveTo>
                    <a:pt x="9" y="6"/>
                  </a:moveTo>
                  <a:cubicBezTo>
                    <a:pt x="7" y="4"/>
                    <a:pt x="4" y="3"/>
                    <a:pt x="0" y="2"/>
                  </a:cubicBezTo>
                  <a:cubicBezTo>
                    <a:pt x="2" y="1"/>
                    <a:pt x="4" y="0"/>
                    <a:pt x="6" y="0"/>
                  </a:cubicBezTo>
                  <a:lnTo>
                    <a:pt x="7" y="0"/>
                  </a:lnTo>
                  <a:cubicBezTo>
                    <a:pt x="10" y="1"/>
                    <a:pt x="12" y="3"/>
                    <a:pt x="9" y="6"/>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6" name="Freeform 41"/>
            <p:cNvSpPr>
              <a:spLocks/>
            </p:cNvSpPr>
            <p:nvPr/>
          </p:nvSpPr>
          <p:spPr bwMode="auto">
            <a:xfrm>
              <a:off x="5838827" y="1000125"/>
              <a:ext cx="323850" cy="104775"/>
            </a:xfrm>
            <a:custGeom>
              <a:avLst/>
              <a:gdLst/>
              <a:ahLst/>
              <a:cxnLst>
                <a:cxn ang="0">
                  <a:pos x="0" y="1"/>
                </a:cxn>
                <a:cxn ang="0">
                  <a:pos x="16" y="2"/>
                </a:cxn>
                <a:cxn ang="0">
                  <a:pos x="32" y="1"/>
                </a:cxn>
                <a:cxn ang="0">
                  <a:pos x="34" y="5"/>
                </a:cxn>
                <a:cxn ang="0">
                  <a:pos x="32" y="6"/>
                </a:cxn>
                <a:cxn ang="0">
                  <a:pos x="20" y="7"/>
                </a:cxn>
                <a:cxn ang="0">
                  <a:pos x="0" y="1"/>
                </a:cxn>
              </a:cxnLst>
              <a:rect l="0" t="0" r="r" b="b"/>
              <a:pathLst>
                <a:path w="34" h="11">
                  <a:moveTo>
                    <a:pt x="0" y="1"/>
                  </a:moveTo>
                  <a:cubicBezTo>
                    <a:pt x="5" y="4"/>
                    <a:pt x="12" y="3"/>
                    <a:pt x="16" y="2"/>
                  </a:cubicBezTo>
                  <a:cubicBezTo>
                    <a:pt x="27" y="0"/>
                    <a:pt x="30" y="1"/>
                    <a:pt x="32" y="1"/>
                  </a:cubicBezTo>
                  <a:cubicBezTo>
                    <a:pt x="34" y="2"/>
                    <a:pt x="34" y="4"/>
                    <a:pt x="34" y="5"/>
                  </a:cubicBezTo>
                  <a:cubicBezTo>
                    <a:pt x="34" y="5"/>
                    <a:pt x="33" y="6"/>
                    <a:pt x="32" y="6"/>
                  </a:cubicBezTo>
                  <a:cubicBezTo>
                    <a:pt x="30" y="5"/>
                    <a:pt x="26" y="5"/>
                    <a:pt x="20" y="7"/>
                  </a:cubicBezTo>
                  <a:cubicBezTo>
                    <a:pt x="6" y="11"/>
                    <a:pt x="1" y="4"/>
                    <a:pt x="0" y="1"/>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7" name="Freeform 42"/>
            <p:cNvSpPr>
              <a:spLocks/>
            </p:cNvSpPr>
            <p:nvPr/>
          </p:nvSpPr>
          <p:spPr bwMode="auto">
            <a:xfrm>
              <a:off x="5324477" y="1076325"/>
              <a:ext cx="1714500" cy="1228725"/>
            </a:xfrm>
            <a:custGeom>
              <a:avLst/>
              <a:gdLst/>
              <a:ahLst/>
              <a:cxnLst>
                <a:cxn ang="0">
                  <a:pos x="168" y="28"/>
                </a:cxn>
                <a:cxn ang="0">
                  <a:pos x="162" y="38"/>
                </a:cxn>
                <a:cxn ang="0">
                  <a:pos x="164" y="63"/>
                </a:cxn>
                <a:cxn ang="0">
                  <a:pos x="177" y="43"/>
                </a:cxn>
                <a:cxn ang="0">
                  <a:pos x="177" y="33"/>
                </a:cxn>
                <a:cxn ang="0">
                  <a:pos x="177" y="26"/>
                </a:cxn>
                <a:cxn ang="0">
                  <a:pos x="176" y="12"/>
                </a:cxn>
                <a:cxn ang="0">
                  <a:pos x="151" y="10"/>
                </a:cxn>
                <a:cxn ang="0">
                  <a:pos x="133" y="95"/>
                </a:cxn>
                <a:cxn ang="0">
                  <a:pos x="127" y="114"/>
                </a:cxn>
                <a:cxn ang="0">
                  <a:pos x="105" y="115"/>
                </a:cxn>
                <a:cxn ang="0">
                  <a:pos x="101" y="69"/>
                </a:cxn>
                <a:cxn ang="0">
                  <a:pos x="81" y="73"/>
                </a:cxn>
                <a:cxn ang="0">
                  <a:pos x="85" y="66"/>
                </a:cxn>
                <a:cxn ang="0">
                  <a:pos x="62" y="64"/>
                </a:cxn>
                <a:cxn ang="0">
                  <a:pos x="69" y="56"/>
                </a:cxn>
                <a:cxn ang="0">
                  <a:pos x="45" y="55"/>
                </a:cxn>
                <a:cxn ang="0">
                  <a:pos x="54" y="47"/>
                </a:cxn>
                <a:cxn ang="0">
                  <a:pos x="15" y="48"/>
                </a:cxn>
                <a:cxn ang="0">
                  <a:pos x="6" y="54"/>
                </a:cxn>
                <a:cxn ang="0">
                  <a:pos x="8" y="67"/>
                </a:cxn>
                <a:cxn ang="0">
                  <a:pos x="22" y="71"/>
                </a:cxn>
                <a:cxn ang="0">
                  <a:pos x="48" y="65"/>
                </a:cxn>
                <a:cxn ang="0">
                  <a:pos x="61" y="101"/>
                </a:cxn>
                <a:cxn ang="0">
                  <a:pos x="55" y="117"/>
                </a:cxn>
                <a:cxn ang="0">
                  <a:pos x="8" y="117"/>
                </a:cxn>
                <a:cxn ang="0">
                  <a:pos x="8" y="129"/>
                </a:cxn>
                <a:cxn ang="0">
                  <a:pos x="163" y="129"/>
                </a:cxn>
                <a:cxn ang="0">
                  <a:pos x="163" y="117"/>
                </a:cxn>
                <a:cxn ang="0">
                  <a:pos x="141" y="117"/>
                </a:cxn>
                <a:cxn ang="0">
                  <a:pos x="144" y="89"/>
                </a:cxn>
                <a:cxn ang="0">
                  <a:pos x="156" y="14"/>
                </a:cxn>
                <a:cxn ang="0">
                  <a:pos x="168" y="28"/>
                </a:cxn>
              </a:cxnLst>
              <a:rect l="0" t="0" r="r" b="b"/>
              <a:pathLst>
                <a:path w="180" h="129">
                  <a:moveTo>
                    <a:pt x="168" y="28"/>
                  </a:moveTo>
                  <a:cubicBezTo>
                    <a:pt x="165" y="34"/>
                    <a:pt x="164" y="33"/>
                    <a:pt x="162" y="38"/>
                  </a:cubicBezTo>
                  <a:cubicBezTo>
                    <a:pt x="159" y="43"/>
                    <a:pt x="157" y="55"/>
                    <a:pt x="164" y="63"/>
                  </a:cubicBezTo>
                  <a:cubicBezTo>
                    <a:pt x="165" y="52"/>
                    <a:pt x="174" y="47"/>
                    <a:pt x="177" y="43"/>
                  </a:cubicBezTo>
                  <a:cubicBezTo>
                    <a:pt x="180" y="39"/>
                    <a:pt x="179" y="35"/>
                    <a:pt x="177" y="33"/>
                  </a:cubicBezTo>
                  <a:cubicBezTo>
                    <a:pt x="176" y="30"/>
                    <a:pt x="177" y="28"/>
                    <a:pt x="177" y="26"/>
                  </a:cubicBezTo>
                  <a:cubicBezTo>
                    <a:pt x="179" y="20"/>
                    <a:pt x="178" y="16"/>
                    <a:pt x="176" y="12"/>
                  </a:cubicBezTo>
                  <a:cubicBezTo>
                    <a:pt x="174" y="6"/>
                    <a:pt x="162" y="0"/>
                    <a:pt x="151" y="10"/>
                  </a:cubicBezTo>
                  <a:cubicBezTo>
                    <a:pt x="150" y="11"/>
                    <a:pt x="117" y="38"/>
                    <a:pt x="133" y="95"/>
                  </a:cubicBezTo>
                  <a:cubicBezTo>
                    <a:pt x="136" y="104"/>
                    <a:pt x="131" y="111"/>
                    <a:pt x="127" y="114"/>
                  </a:cubicBezTo>
                  <a:cubicBezTo>
                    <a:pt x="122" y="118"/>
                    <a:pt x="113" y="120"/>
                    <a:pt x="105" y="115"/>
                  </a:cubicBezTo>
                  <a:cubicBezTo>
                    <a:pt x="88" y="102"/>
                    <a:pt x="96" y="78"/>
                    <a:pt x="101" y="69"/>
                  </a:cubicBezTo>
                  <a:cubicBezTo>
                    <a:pt x="100" y="70"/>
                    <a:pt x="93" y="73"/>
                    <a:pt x="81" y="73"/>
                  </a:cubicBezTo>
                  <a:cubicBezTo>
                    <a:pt x="82" y="71"/>
                    <a:pt x="85" y="67"/>
                    <a:pt x="85" y="66"/>
                  </a:cubicBezTo>
                  <a:cubicBezTo>
                    <a:pt x="74" y="72"/>
                    <a:pt x="64" y="66"/>
                    <a:pt x="62" y="64"/>
                  </a:cubicBezTo>
                  <a:cubicBezTo>
                    <a:pt x="65" y="62"/>
                    <a:pt x="67" y="61"/>
                    <a:pt x="69" y="56"/>
                  </a:cubicBezTo>
                  <a:cubicBezTo>
                    <a:pt x="66" y="59"/>
                    <a:pt x="54" y="61"/>
                    <a:pt x="45" y="55"/>
                  </a:cubicBezTo>
                  <a:cubicBezTo>
                    <a:pt x="50" y="53"/>
                    <a:pt x="53" y="49"/>
                    <a:pt x="54" y="47"/>
                  </a:cubicBezTo>
                  <a:cubicBezTo>
                    <a:pt x="51" y="48"/>
                    <a:pt x="33" y="52"/>
                    <a:pt x="15" y="48"/>
                  </a:cubicBezTo>
                  <a:cubicBezTo>
                    <a:pt x="8" y="46"/>
                    <a:pt x="6" y="52"/>
                    <a:pt x="6" y="54"/>
                  </a:cubicBezTo>
                  <a:cubicBezTo>
                    <a:pt x="2" y="57"/>
                    <a:pt x="0" y="65"/>
                    <a:pt x="8" y="67"/>
                  </a:cubicBezTo>
                  <a:cubicBezTo>
                    <a:pt x="8" y="70"/>
                    <a:pt x="10" y="77"/>
                    <a:pt x="22" y="71"/>
                  </a:cubicBezTo>
                  <a:cubicBezTo>
                    <a:pt x="30" y="65"/>
                    <a:pt x="42" y="64"/>
                    <a:pt x="48" y="65"/>
                  </a:cubicBezTo>
                  <a:cubicBezTo>
                    <a:pt x="45" y="76"/>
                    <a:pt x="47" y="81"/>
                    <a:pt x="61" y="101"/>
                  </a:cubicBezTo>
                  <a:cubicBezTo>
                    <a:pt x="66" y="108"/>
                    <a:pt x="65" y="117"/>
                    <a:pt x="55" y="117"/>
                  </a:cubicBezTo>
                  <a:cubicBezTo>
                    <a:pt x="53" y="117"/>
                    <a:pt x="8" y="117"/>
                    <a:pt x="8" y="117"/>
                  </a:cubicBezTo>
                  <a:lnTo>
                    <a:pt x="8" y="129"/>
                  </a:lnTo>
                  <a:lnTo>
                    <a:pt x="163" y="129"/>
                  </a:lnTo>
                  <a:lnTo>
                    <a:pt x="163" y="117"/>
                  </a:lnTo>
                  <a:cubicBezTo>
                    <a:pt x="163" y="117"/>
                    <a:pt x="143" y="117"/>
                    <a:pt x="141" y="117"/>
                  </a:cubicBezTo>
                  <a:cubicBezTo>
                    <a:pt x="151" y="109"/>
                    <a:pt x="145" y="93"/>
                    <a:pt x="144" y="89"/>
                  </a:cubicBezTo>
                  <a:cubicBezTo>
                    <a:pt x="129" y="42"/>
                    <a:pt x="150" y="20"/>
                    <a:pt x="156" y="14"/>
                  </a:cubicBezTo>
                  <a:cubicBezTo>
                    <a:pt x="165" y="7"/>
                    <a:pt x="178" y="14"/>
                    <a:pt x="168" y="28"/>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8" name="Freeform 43"/>
            <p:cNvSpPr>
              <a:spLocks noEditPoints="1"/>
            </p:cNvSpPr>
            <p:nvPr/>
          </p:nvSpPr>
          <p:spPr bwMode="auto">
            <a:xfrm>
              <a:off x="5753102" y="685800"/>
              <a:ext cx="933450" cy="1038225"/>
            </a:xfrm>
            <a:custGeom>
              <a:avLst/>
              <a:gdLst/>
              <a:ahLst/>
              <a:cxnLst>
                <a:cxn ang="0">
                  <a:pos x="40" y="13"/>
                </a:cxn>
                <a:cxn ang="0">
                  <a:pos x="43" y="19"/>
                </a:cxn>
                <a:cxn ang="0">
                  <a:pos x="72" y="31"/>
                </a:cxn>
                <a:cxn ang="0">
                  <a:pos x="78" y="20"/>
                </a:cxn>
                <a:cxn ang="0">
                  <a:pos x="63" y="17"/>
                </a:cxn>
                <a:cxn ang="0">
                  <a:pos x="68" y="12"/>
                </a:cxn>
                <a:cxn ang="0">
                  <a:pos x="24" y="15"/>
                </a:cxn>
                <a:cxn ang="0">
                  <a:pos x="23" y="20"/>
                </a:cxn>
                <a:cxn ang="0">
                  <a:pos x="30" y="19"/>
                </a:cxn>
                <a:cxn ang="0">
                  <a:pos x="25" y="32"/>
                </a:cxn>
                <a:cxn ang="0">
                  <a:pos x="46" y="41"/>
                </a:cxn>
                <a:cxn ang="0">
                  <a:pos x="30" y="42"/>
                </a:cxn>
                <a:cxn ang="0">
                  <a:pos x="28" y="50"/>
                </a:cxn>
                <a:cxn ang="0">
                  <a:pos x="51" y="45"/>
                </a:cxn>
                <a:cxn ang="0">
                  <a:pos x="21" y="55"/>
                </a:cxn>
                <a:cxn ang="0">
                  <a:pos x="2" y="56"/>
                </a:cxn>
                <a:cxn ang="0">
                  <a:pos x="14" y="71"/>
                </a:cxn>
                <a:cxn ang="0">
                  <a:pos x="14" y="79"/>
                </a:cxn>
                <a:cxn ang="0">
                  <a:pos x="24" y="78"/>
                </a:cxn>
                <a:cxn ang="0">
                  <a:pos x="8" y="95"/>
                </a:cxn>
                <a:cxn ang="0">
                  <a:pos x="33" y="86"/>
                </a:cxn>
                <a:cxn ang="0">
                  <a:pos x="29" y="95"/>
                </a:cxn>
                <a:cxn ang="0">
                  <a:pos x="45" y="89"/>
                </a:cxn>
                <a:cxn ang="0">
                  <a:pos x="43" y="109"/>
                </a:cxn>
                <a:cxn ang="0">
                  <a:pos x="59" y="80"/>
                </a:cxn>
                <a:cxn ang="0">
                  <a:pos x="63" y="90"/>
                </a:cxn>
                <a:cxn ang="0">
                  <a:pos x="72" y="88"/>
                </a:cxn>
                <a:cxn ang="0">
                  <a:pos x="71" y="69"/>
                </a:cxn>
                <a:cxn ang="0">
                  <a:pos x="74" y="80"/>
                </a:cxn>
                <a:cxn ang="0">
                  <a:pos x="80" y="69"/>
                </a:cxn>
                <a:cxn ang="0">
                  <a:pos x="79" y="52"/>
                </a:cxn>
                <a:cxn ang="0">
                  <a:pos x="86" y="73"/>
                </a:cxn>
              </a:cxnLst>
              <a:rect l="0" t="0" r="r" b="b"/>
              <a:pathLst>
                <a:path w="98" h="109">
                  <a:moveTo>
                    <a:pt x="43" y="19"/>
                  </a:moveTo>
                  <a:cubicBezTo>
                    <a:pt x="43" y="17"/>
                    <a:pt x="41" y="14"/>
                    <a:pt x="40" y="13"/>
                  </a:cubicBezTo>
                  <a:cubicBezTo>
                    <a:pt x="45" y="11"/>
                    <a:pt x="52" y="12"/>
                    <a:pt x="53" y="13"/>
                  </a:cubicBezTo>
                  <a:cubicBezTo>
                    <a:pt x="48" y="14"/>
                    <a:pt x="45" y="16"/>
                    <a:pt x="43" y="19"/>
                  </a:cubicBezTo>
                  <a:close/>
                  <a:moveTo>
                    <a:pt x="79" y="25"/>
                  </a:moveTo>
                  <a:cubicBezTo>
                    <a:pt x="78" y="26"/>
                    <a:pt x="74" y="30"/>
                    <a:pt x="72" y="31"/>
                  </a:cubicBezTo>
                  <a:cubicBezTo>
                    <a:pt x="70" y="31"/>
                    <a:pt x="70" y="30"/>
                    <a:pt x="71" y="29"/>
                  </a:cubicBezTo>
                  <a:cubicBezTo>
                    <a:pt x="75" y="25"/>
                    <a:pt x="77" y="22"/>
                    <a:pt x="78" y="20"/>
                  </a:cubicBezTo>
                  <a:cubicBezTo>
                    <a:pt x="79" y="17"/>
                    <a:pt x="79" y="13"/>
                    <a:pt x="73" y="13"/>
                  </a:cubicBezTo>
                  <a:cubicBezTo>
                    <a:pt x="72" y="14"/>
                    <a:pt x="68" y="14"/>
                    <a:pt x="63" y="17"/>
                  </a:cubicBezTo>
                  <a:cubicBezTo>
                    <a:pt x="62" y="18"/>
                    <a:pt x="62" y="17"/>
                    <a:pt x="63" y="17"/>
                  </a:cubicBezTo>
                  <a:cubicBezTo>
                    <a:pt x="63" y="15"/>
                    <a:pt x="67" y="12"/>
                    <a:pt x="68" y="12"/>
                  </a:cubicBezTo>
                  <a:cubicBezTo>
                    <a:pt x="65" y="10"/>
                    <a:pt x="48" y="0"/>
                    <a:pt x="30" y="12"/>
                  </a:cubicBezTo>
                  <a:cubicBezTo>
                    <a:pt x="27" y="14"/>
                    <a:pt x="25" y="14"/>
                    <a:pt x="24" y="15"/>
                  </a:cubicBezTo>
                  <a:cubicBezTo>
                    <a:pt x="23" y="15"/>
                    <a:pt x="22" y="16"/>
                    <a:pt x="22" y="19"/>
                  </a:cubicBezTo>
                  <a:cubicBezTo>
                    <a:pt x="22" y="20"/>
                    <a:pt x="22" y="20"/>
                    <a:pt x="23" y="20"/>
                  </a:cubicBezTo>
                  <a:cubicBezTo>
                    <a:pt x="25" y="19"/>
                    <a:pt x="27" y="18"/>
                    <a:pt x="29" y="17"/>
                  </a:cubicBezTo>
                  <a:cubicBezTo>
                    <a:pt x="30" y="16"/>
                    <a:pt x="32" y="17"/>
                    <a:pt x="30" y="19"/>
                  </a:cubicBezTo>
                  <a:cubicBezTo>
                    <a:pt x="28" y="20"/>
                    <a:pt x="26" y="22"/>
                    <a:pt x="24" y="23"/>
                  </a:cubicBezTo>
                  <a:cubicBezTo>
                    <a:pt x="24" y="24"/>
                    <a:pt x="21" y="27"/>
                    <a:pt x="25" y="32"/>
                  </a:cubicBezTo>
                  <a:cubicBezTo>
                    <a:pt x="26" y="30"/>
                    <a:pt x="30" y="26"/>
                    <a:pt x="36" y="26"/>
                  </a:cubicBezTo>
                  <a:cubicBezTo>
                    <a:pt x="41" y="27"/>
                    <a:pt x="47" y="33"/>
                    <a:pt x="46" y="41"/>
                  </a:cubicBezTo>
                  <a:cubicBezTo>
                    <a:pt x="46" y="46"/>
                    <a:pt x="41" y="51"/>
                    <a:pt x="35" y="49"/>
                  </a:cubicBezTo>
                  <a:cubicBezTo>
                    <a:pt x="33" y="48"/>
                    <a:pt x="32" y="46"/>
                    <a:pt x="30" y="42"/>
                  </a:cubicBezTo>
                  <a:cubicBezTo>
                    <a:pt x="29" y="43"/>
                    <a:pt x="27" y="45"/>
                    <a:pt x="29" y="48"/>
                  </a:cubicBezTo>
                  <a:cubicBezTo>
                    <a:pt x="29" y="49"/>
                    <a:pt x="29" y="49"/>
                    <a:pt x="28" y="50"/>
                  </a:cubicBezTo>
                  <a:cubicBezTo>
                    <a:pt x="27" y="50"/>
                    <a:pt x="27" y="51"/>
                    <a:pt x="27" y="52"/>
                  </a:cubicBezTo>
                  <a:cubicBezTo>
                    <a:pt x="32" y="61"/>
                    <a:pt x="48" y="57"/>
                    <a:pt x="51" y="45"/>
                  </a:cubicBezTo>
                  <a:cubicBezTo>
                    <a:pt x="51" y="44"/>
                    <a:pt x="52" y="44"/>
                    <a:pt x="52" y="45"/>
                  </a:cubicBezTo>
                  <a:cubicBezTo>
                    <a:pt x="51" y="61"/>
                    <a:pt x="33" y="69"/>
                    <a:pt x="21" y="55"/>
                  </a:cubicBezTo>
                  <a:cubicBezTo>
                    <a:pt x="19" y="54"/>
                    <a:pt x="18" y="54"/>
                    <a:pt x="16" y="54"/>
                  </a:cubicBezTo>
                  <a:cubicBezTo>
                    <a:pt x="14" y="55"/>
                    <a:pt x="6" y="56"/>
                    <a:pt x="2" y="56"/>
                  </a:cubicBezTo>
                  <a:cubicBezTo>
                    <a:pt x="2" y="59"/>
                    <a:pt x="2" y="67"/>
                    <a:pt x="14" y="69"/>
                  </a:cubicBezTo>
                  <a:cubicBezTo>
                    <a:pt x="15" y="70"/>
                    <a:pt x="14" y="71"/>
                    <a:pt x="14" y="71"/>
                  </a:cubicBezTo>
                  <a:cubicBezTo>
                    <a:pt x="8" y="74"/>
                    <a:pt x="4" y="74"/>
                    <a:pt x="0" y="73"/>
                  </a:cubicBezTo>
                  <a:cubicBezTo>
                    <a:pt x="2" y="80"/>
                    <a:pt x="9" y="83"/>
                    <a:pt x="14" y="79"/>
                  </a:cubicBezTo>
                  <a:cubicBezTo>
                    <a:pt x="19" y="76"/>
                    <a:pt x="23" y="76"/>
                    <a:pt x="24" y="77"/>
                  </a:cubicBezTo>
                  <a:cubicBezTo>
                    <a:pt x="25" y="77"/>
                    <a:pt x="25" y="78"/>
                    <a:pt x="24" y="78"/>
                  </a:cubicBezTo>
                  <a:cubicBezTo>
                    <a:pt x="21" y="78"/>
                    <a:pt x="16" y="80"/>
                    <a:pt x="14" y="86"/>
                  </a:cubicBezTo>
                  <a:cubicBezTo>
                    <a:pt x="13" y="92"/>
                    <a:pt x="10" y="94"/>
                    <a:pt x="8" y="95"/>
                  </a:cubicBezTo>
                  <a:cubicBezTo>
                    <a:pt x="11" y="95"/>
                    <a:pt x="19" y="95"/>
                    <a:pt x="23" y="93"/>
                  </a:cubicBezTo>
                  <a:cubicBezTo>
                    <a:pt x="26" y="91"/>
                    <a:pt x="29" y="86"/>
                    <a:pt x="33" y="86"/>
                  </a:cubicBezTo>
                  <a:cubicBezTo>
                    <a:pt x="34" y="86"/>
                    <a:pt x="34" y="86"/>
                    <a:pt x="34" y="87"/>
                  </a:cubicBezTo>
                  <a:cubicBezTo>
                    <a:pt x="33" y="88"/>
                    <a:pt x="30" y="91"/>
                    <a:pt x="29" y="95"/>
                  </a:cubicBezTo>
                  <a:cubicBezTo>
                    <a:pt x="28" y="96"/>
                    <a:pt x="27" y="103"/>
                    <a:pt x="24" y="104"/>
                  </a:cubicBezTo>
                  <a:cubicBezTo>
                    <a:pt x="33" y="108"/>
                    <a:pt x="44" y="102"/>
                    <a:pt x="45" y="89"/>
                  </a:cubicBezTo>
                  <a:cubicBezTo>
                    <a:pt x="45" y="88"/>
                    <a:pt x="46" y="88"/>
                    <a:pt x="47" y="89"/>
                  </a:cubicBezTo>
                  <a:cubicBezTo>
                    <a:pt x="49" y="99"/>
                    <a:pt x="44" y="108"/>
                    <a:pt x="43" y="109"/>
                  </a:cubicBezTo>
                  <a:cubicBezTo>
                    <a:pt x="59" y="107"/>
                    <a:pt x="59" y="96"/>
                    <a:pt x="59" y="94"/>
                  </a:cubicBezTo>
                  <a:cubicBezTo>
                    <a:pt x="59" y="92"/>
                    <a:pt x="56" y="83"/>
                    <a:pt x="59" y="80"/>
                  </a:cubicBezTo>
                  <a:cubicBezTo>
                    <a:pt x="60" y="79"/>
                    <a:pt x="61" y="79"/>
                    <a:pt x="61" y="81"/>
                  </a:cubicBezTo>
                  <a:cubicBezTo>
                    <a:pt x="60" y="83"/>
                    <a:pt x="62" y="87"/>
                    <a:pt x="63" y="90"/>
                  </a:cubicBezTo>
                  <a:cubicBezTo>
                    <a:pt x="66" y="97"/>
                    <a:pt x="63" y="103"/>
                    <a:pt x="60" y="105"/>
                  </a:cubicBezTo>
                  <a:cubicBezTo>
                    <a:pt x="62" y="105"/>
                    <a:pt x="75" y="99"/>
                    <a:pt x="72" y="88"/>
                  </a:cubicBezTo>
                  <a:cubicBezTo>
                    <a:pt x="72" y="86"/>
                    <a:pt x="69" y="81"/>
                    <a:pt x="69" y="76"/>
                  </a:cubicBezTo>
                  <a:cubicBezTo>
                    <a:pt x="69" y="73"/>
                    <a:pt x="70" y="70"/>
                    <a:pt x="71" y="69"/>
                  </a:cubicBezTo>
                  <a:cubicBezTo>
                    <a:pt x="72" y="69"/>
                    <a:pt x="73" y="69"/>
                    <a:pt x="73" y="70"/>
                  </a:cubicBezTo>
                  <a:cubicBezTo>
                    <a:pt x="72" y="72"/>
                    <a:pt x="72" y="76"/>
                    <a:pt x="74" y="80"/>
                  </a:cubicBezTo>
                  <a:cubicBezTo>
                    <a:pt x="75" y="80"/>
                    <a:pt x="77" y="84"/>
                    <a:pt x="77" y="90"/>
                  </a:cubicBezTo>
                  <a:cubicBezTo>
                    <a:pt x="85" y="79"/>
                    <a:pt x="82" y="72"/>
                    <a:pt x="80" y="69"/>
                  </a:cubicBezTo>
                  <a:cubicBezTo>
                    <a:pt x="73" y="59"/>
                    <a:pt x="76" y="53"/>
                    <a:pt x="77" y="52"/>
                  </a:cubicBezTo>
                  <a:cubicBezTo>
                    <a:pt x="77" y="51"/>
                    <a:pt x="78" y="51"/>
                    <a:pt x="79" y="52"/>
                  </a:cubicBezTo>
                  <a:cubicBezTo>
                    <a:pt x="79" y="53"/>
                    <a:pt x="78" y="60"/>
                    <a:pt x="84" y="66"/>
                  </a:cubicBezTo>
                  <a:cubicBezTo>
                    <a:pt x="86" y="69"/>
                    <a:pt x="86" y="72"/>
                    <a:pt x="86" y="73"/>
                  </a:cubicBezTo>
                  <a:cubicBezTo>
                    <a:pt x="98" y="49"/>
                    <a:pt x="81" y="27"/>
                    <a:pt x="79" y="25"/>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37" name="Text Placeholder 4"/>
          <p:cNvSpPr>
            <a:spLocks noGrp="1"/>
          </p:cNvSpPr>
          <p:nvPr>
            <p:ph type="body" sz="quarter" idx="18" hasCustomPrompt="1"/>
          </p:nvPr>
        </p:nvSpPr>
        <p:spPr>
          <a:xfrm>
            <a:off x="592357" y="3240561"/>
            <a:ext cx="4644666" cy="221709"/>
          </a:xfrm>
        </p:spPr>
        <p:txBody>
          <a:bodyPr/>
          <a:lstStyle>
            <a:lvl1pPr>
              <a:spcAft>
                <a:spcPts val="0"/>
              </a:spcAft>
              <a:defRPr lang="en-GB" sz="1400" b="1" dirty="0">
                <a:latin typeface="+mj-lt"/>
              </a:defRPr>
            </a:lvl1pPr>
            <a:lvl2pPr>
              <a:spcAft>
                <a:spcPts val="0"/>
              </a:spcAft>
              <a:defRPr sz="1200">
                <a:latin typeface="+mj-lt"/>
              </a:defRPr>
            </a:lvl2pPr>
            <a:lvl3pPr>
              <a:spcAft>
                <a:spcPts val="0"/>
              </a:spcAft>
              <a:defRPr sz="1200">
                <a:latin typeface="+mj-lt"/>
              </a:defRPr>
            </a:lvl3pPr>
            <a:lvl4pPr>
              <a:spcAft>
                <a:spcPts val="0"/>
              </a:spcAft>
              <a:defRPr sz="1200">
                <a:latin typeface="+mj-lt"/>
              </a:defRPr>
            </a:lvl4pPr>
            <a:lvl5pPr>
              <a:spcAft>
                <a:spcPts val="0"/>
              </a:spcAft>
              <a:defRPr sz="1200">
                <a:latin typeface="+mj-lt"/>
              </a:defRPr>
            </a:lvl5pPr>
          </a:lstStyle>
          <a:p>
            <a:pPr lvl="0"/>
            <a:r>
              <a:rPr lang="en-GB" dirty="0" smtClean="0"/>
              <a:t>www.website address</a:t>
            </a:r>
          </a:p>
        </p:txBody>
      </p:sp>
      <p:sp>
        <p:nvSpPr>
          <p:cNvPr id="38" name="Text Placeholder 4"/>
          <p:cNvSpPr>
            <a:spLocks noGrp="1"/>
          </p:cNvSpPr>
          <p:nvPr>
            <p:ph type="body" sz="quarter" idx="19" hasCustomPrompt="1"/>
          </p:nvPr>
        </p:nvSpPr>
        <p:spPr>
          <a:xfrm>
            <a:off x="590409" y="3024533"/>
            <a:ext cx="4644666" cy="221709"/>
          </a:xfrm>
        </p:spPr>
        <p:txBody>
          <a:bodyPr/>
          <a:lstStyle>
            <a:lvl1pPr>
              <a:spcAft>
                <a:spcPts val="0"/>
              </a:spcAft>
              <a:defRPr lang="en-GB" sz="1400" b="0" dirty="0">
                <a:latin typeface="+mj-lt"/>
              </a:defRPr>
            </a:lvl1pPr>
            <a:lvl2pPr>
              <a:spcAft>
                <a:spcPts val="0"/>
              </a:spcAft>
              <a:defRPr sz="1200">
                <a:latin typeface="+mj-lt"/>
              </a:defRPr>
            </a:lvl2pPr>
            <a:lvl3pPr>
              <a:spcAft>
                <a:spcPts val="0"/>
              </a:spcAft>
              <a:defRPr sz="1200">
                <a:latin typeface="+mj-lt"/>
              </a:defRPr>
            </a:lvl3pPr>
            <a:lvl4pPr>
              <a:spcAft>
                <a:spcPts val="0"/>
              </a:spcAft>
              <a:defRPr sz="1200">
                <a:latin typeface="+mj-lt"/>
              </a:defRPr>
            </a:lvl4pPr>
            <a:lvl5pPr>
              <a:spcAft>
                <a:spcPts val="0"/>
              </a:spcAft>
              <a:defRPr sz="1200">
                <a:latin typeface="+mj-lt"/>
              </a:defRPr>
            </a:lvl5pPr>
          </a:lstStyle>
          <a:p>
            <a:pPr lvl="0"/>
            <a:r>
              <a:rPr lang="en-GB" dirty="0" smtClean="0"/>
              <a:t>Town and Zip code</a:t>
            </a:r>
          </a:p>
        </p:txBody>
      </p:sp>
      <p:sp>
        <p:nvSpPr>
          <p:cNvPr id="39" name="Text Placeholder 4"/>
          <p:cNvSpPr>
            <a:spLocks noGrp="1"/>
          </p:cNvSpPr>
          <p:nvPr>
            <p:ph type="body" sz="quarter" idx="20" hasCustomPrompt="1"/>
          </p:nvPr>
        </p:nvSpPr>
        <p:spPr>
          <a:xfrm>
            <a:off x="592357" y="2808505"/>
            <a:ext cx="4644666" cy="221709"/>
          </a:xfrm>
        </p:spPr>
        <p:txBody>
          <a:bodyPr/>
          <a:lstStyle>
            <a:lvl1pPr>
              <a:spcAft>
                <a:spcPts val="0"/>
              </a:spcAft>
              <a:defRPr lang="en-GB" sz="1400" b="0" dirty="0">
                <a:latin typeface="+mj-lt"/>
              </a:defRPr>
            </a:lvl1pPr>
            <a:lvl2pPr>
              <a:spcAft>
                <a:spcPts val="0"/>
              </a:spcAft>
              <a:defRPr sz="1200">
                <a:latin typeface="+mj-lt"/>
              </a:defRPr>
            </a:lvl2pPr>
            <a:lvl3pPr>
              <a:spcAft>
                <a:spcPts val="0"/>
              </a:spcAft>
              <a:defRPr sz="1200">
                <a:latin typeface="+mj-lt"/>
              </a:defRPr>
            </a:lvl3pPr>
            <a:lvl4pPr>
              <a:spcAft>
                <a:spcPts val="0"/>
              </a:spcAft>
              <a:defRPr sz="1200">
                <a:latin typeface="+mj-lt"/>
              </a:defRPr>
            </a:lvl4pPr>
            <a:lvl5pPr>
              <a:spcAft>
                <a:spcPts val="0"/>
              </a:spcAft>
              <a:defRPr sz="1200">
                <a:latin typeface="+mj-lt"/>
              </a:defRPr>
            </a:lvl5pPr>
          </a:lstStyle>
          <a:p>
            <a:pPr lvl="0"/>
            <a:r>
              <a:rPr lang="en-GB" dirty="0" smtClean="0"/>
              <a:t>Office address street</a:t>
            </a:r>
          </a:p>
        </p:txBody>
      </p:sp>
      <p:sp>
        <p:nvSpPr>
          <p:cNvPr id="40" name="Text Placeholder 4"/>
          <p:cNvSpPr>
            <a:spLocks noGrp="1"/>
          </p:cNvSpPr>
          <p:nvPr>
            <p:ph type="body" sz="quarter" idx="21" hasCustomPrompt="1"/>
          </p:nvPr>
        </p:nvSpPr>
        <p:spPr>
          <a:xfrm>
            <a:off x="592357" y="2592477"/>
            <a:ext cx="4644666" cy="221709"/>
          </a:xfrm>
        </p:spPr>
        <p:txBody>
          <a:bodyPr/>
          <a:lstStyle>
            <a:lvl1pPr>
              <a:spcAft>
                <a:spcPts val="0"/>
              </a:spcAft>
              <a:defRPr lang="en-GB" sz="1400" b="0" dirty="0">
                <a:latin typeface="+mj-lt"/>
              </a:defRPr>
            </a:lvl1pPr>
            <a:lvl2pPr>
              <a:spcAft>
                <a:spcPts val="0"/>
              </a:spcAft>
              <a:defRPr sz="1200">
                <a:latin typeface="+mj-lt"/>
              </a:defRPr>
            </a:lvl2pPr>
            <a:lvl3pPr>
              <a:spcAft>
                <a:spcPts val="0"/>
              </a:spcAft>
              <a:defRPr sz="1200">
                <a:latin typeface="+mj-lt"/>
              </a:defRPr>
            </a:lvl3pPr>
            <a:lvl4pPr>
              <a:spcAft>
                <a:spcPts val="0"/>
              </a:spcAft>
              <a:defRPr sz="1200">
                <a:latin typeface="+mj-lt"/>
              </a:defRPr>
            </a:lvl4pPr>
            <a:lvl5pPr>
              <a:spcAft>
                <a:spcPts val="0"/>
              </a:spcAft>
              <a:defRPr sz="1200">
                <a:latin typeface="+mj-lt"/>
              </a:defRPr>
            </a:lvl5pPr>
          </a:lstStyle>
          <a:p>
            <a:pPr lvl="0"/>
            <a:r>
              <a:rPr lang="en-GB" dirty="0" smtClean="0"/>
              <a:t>Legal entity name</a:t>
            </a:r>
          </a:p>
        </p:txBody>
      </p:sp>
      <p:cxnSp>
        <p:nvCxnSpPr>
          <p:cNvPr id="41" name="Straight Connector 40"/>
          <p:cNvCxnSpPr/>
          <p:nvPr userDrawn="1"/>
        </p:nvCxnSpPr>
        <p:spPr>
          <a:xfrm flipH="1">
            <a:off x="593725" y="7020000"/>
            <a:ext cx="9507539"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Slide Number Placeholder 5"/>
          <p:cNvSpPr>
            <a:spLocks noGrp="1"/>
          </p:cNvSpPr>
          <p:nvPr>
            <p:ph type="sldNum" sz="quarter" idx="12"/>
          </p:nvPr>
        </p:nvSpPr>
        <p:spPr>
          <a:xfrm>
            <a:off x="9705860" y="7091998"/>
            <a:ext cx="395404" cy="252000"/>
          </a:xfrm>
        </p:spPr>
        <p:txBody>
          <a:bodyPr anchor="ctr" anchorCtr="0"/>
          <a:lstStyle/>
          <a:p>
            <a:fld id="{D00008CF-4DA4-41B7-AB88-89DB4B99F69B}" type="slidenum">
              <a:rPr lang="en-GB" smtClean="0"/>
              <a:pPr/>
              <a:t>‹#›</a:t>
            </a:fld>
            <a:endParaRPr lang="en-GB" dirty="0"/>
          </a:p>
        </p:txBody>
      </p:sp>
      <p:sp>
        <p:nvSpPr>
          <p:cNvPr id="34" name="Footer Placeholder 4"/>
          <p:cNvSpPr>
            <a:spLocks noGrp="1"/>
          </p:cNvSpPr>
          <p:nvPr>
            <p:ph type="ftr" sz="quarter" idx="11"/>
            <p:custDataLst>
              <p:tags r:id="rId1"/>
            </p:custDataLst>
          </p:nvPr>
        </p:nvSpPr>
        <p:spPr>
          <a:xfrm>
            <a:off x="918208" y="7092000"/>
            <a:ext cx="8784000" cy="252000"/>
          </a:xfrm>
        </p:spPr>
        <p:txBody>
          <a:bodyPr anchor="ctr" anchorCtr="0"/>
          <a:lstStyle/>
          <a:p>
            <a:r>
              <a:rPr lang="en-GB" smtClean="0"/>
              <a:t> </a:t>
            </a:r>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07843919"/>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76727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Chapter">
    <p:spTree>
      <p:nvGrpSpPr>
        <p:cNvPr id="1" name=""/>
        <p:cNvGrpSpPr/>
        <p:nvPr/>
      </p:nvGrpSpPr>
      <p:grpSpPr>
        <a:xfrm>
          <a:off x="0" y="0"/>
          <a:ext cx="0" cy="0"/>
          <a:chOff x="0" y="0"/>
          <a:chExt cx="0" cy="0"/>
        </a:xfrm>
      </p:grpSpPr>
      <p:sp>
        <p:nvSpPr>
          <p:cNvPr id="13" name="Subtitle 2"/>
          <p:cNvSpPr>
            <a:spLocks noGrp="1"/>
          </p:cNvSpPr>
          <p:nvPr>
            <p:ph type="subTitle" idx="1" hasCustomPrompt="1"/>
          </p:nvPr>
        </p:nvSpPr>
        <p:spPr>
          <a:xfrm>
            <a:off x="579763" y="2968915"/>
            <a:ext cx="770419" cy="504000"/>
          </a:xfrm>
        </p:spPr>
        <p:txBody>
          <a:bodyPr anchor="b" anchorCtr="0">
            <a:noAutofit/>
          </a:bodyPr>
          <a:lstStyle>
            <a:lvl1pPr marL="0" indent="0" algn="l">
              <a:buNone/>
              <a:defRPr sz="2700" b="0">
                <a:solidFill>
                  <a:schemeClr val="bg2"/>
                </a:solidFill>
                <a:latin typeface="+mj-lt"/>
              </a:defRPr>
            </a:lvl1pPr>
            <a:lvl2pPr marL="496839" indent="0" algn="ctr">
              <a:buNone/>
              <a:defRPr>
                <a:solidFill>
                  <a:schemeClr val="tx1">
                    <a:tint val="75000"/>
                  </a:schemeClr>
                </a:solidFill>
              </a:defRPr>
            </a:lvl2pPr>
            <a:lvl3pPr marL="993678" indent="0" algn="ctr">
              <a:buNone/>
              <a:defRPr>
                <a:solidFill>
                  <a:schemeClr val="tx1">
                    <a:tint val="75000"/>
                  </a:schemeClr>
                </a:solidFill>
              </a:defRPr>
            </a:lvl3pPr>
            <a:lvl4pPr marL="1490518" indent="0" algn="ctr">
              <a:buNone/>
              <a:defRPr>
                <a:solidFill>
                  <a:schemeClr val="tx1">
                    <a:tint val="75000"/>
                  </a:schemeClr>
                </a:solidFill>
              </a:defRPr>
            </a:lvl4pPr>
            <a:lvl5pPr marL="1987357" indent="0" algn="ctr">
              <a:buNone/>
              <a:defRPr>
                <a:solidFill>
                  <a:schemeClr val="tx1">
                    <a:tint val="75000"/>
                  </a:schemeClr>
                </a:solidFill>
              </a:defRPr>
            </a:lvl5pPr>
            <a:lvl6pPr marL="2484196" indent="0" algn="ctr">
              <a:buNone/>
              <a:defRPr>
                <a:solidFill>
                  <a:schemeClr val="tx1">
                    <a:tint val="75000"/>
                  </a:schemeClr>
                </a:solidFill>
              </a:defRPr>
            </a:lvl6pPr>
            <a:lvl7pPr marL="2981035" indent="0" algn="ctr">
              <a:buNone/>
              <a:defRPr>
                <a:solidFill>
                  <a:schemeClr val="tx1">
                    <a:tint val="75000"/>
                  </a:schemeClr>
                </a:solidFill>
              </a:defRPr>
            </a:lvl7pPr>
            <a:lvl8pPr marL="3477875" indent="0" algn="ctr">
              <a:buNone/>
              <a:defRPr>
                <a:solidFill>
                  <a:schemeClr val="tx1">
                    <a:tint val="75000"/>
                  </a:schemeClr>
                </a:solidFill>
              </a:defRPr>
            </a:lvl8pPr>
            <a:lvl9pPr marL="3974714" indent="0" algn="ctr">
              <a:buNone/>
              <a:defRPr>
                <a:solidFill>
                  <a:schemeClr val="tx1">
                    <a:tint val="75000"/>
                  </a:schemeClr>
                </a:solidFill>
              </a:defRPr>
            </a:lvl9pPr>
          </a:lstStyle>
          <a:p>
            <a:r>
              <a:rPr lang="en-US" dirty="0" smtClean="0"/>
              <a:t>#</a:t>
            </a:r>
            <a:endParaRPr lang="en-GB" dirty="0"/>
          </a:p>
        </p:txBody>
      </p:sp>
      <p:cxnSp>
        <p:nvCxnSpPr>
          <p:cNvPr id="51" name="Straight Connector 50"/>
          <p:cNvCxnSpPr/>
          <p:nvPr userDrawn="1"/>
        </p:nvCxnSpPr>
        <p:spPr>
          <a:xfrm flipH="1">
            <a:off x="594000" y="3600000"/>
            <a:ext cx="9507600"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93725" y="3741051"/>
            <a:ext cx="6265864" cy="504000"/>
          </a:xfrm>
        </p:spPr>
        <p:txBody>
          <a:bodyPr anchor="t" anchorCtr="0">
            <a:noAutofit/>
          </a:bodyPr>
          <a:lstStyle>
            <a:lvl1pPr>
              <a:defRPr sz="2600">
                <a:solidFill>
                  <a:schemeClr val="tx2"/>
                </a:solidFill>
              </a:defRPr>
            </a:lvl1pPr>
          </a:lstStyle>
          <a:p>
            <a:r>
              <a:rPr lang="en-US" smtClean="0"/>
              <a:t>Click to edit Master title style</a:t>
            </a:r>
            <a:endParaRPr lang="en-GB" dirty="0"/>
          </a:p>
        </p:txBody>
      </p:sp>
      <p:cxnSp>
        <p:nvCxnSpPr>
          <p:cNvPr id="50" name="Straight Connector 49"/>
          <p:cNvCxnSpPr/>
          <p:nvPr userDrawn="1"/>
        </p:nvCxnSpPr>
        <p:spPr>
          <a:xfrm flipH="1">
            <a:off x="593726" y="432000"/>
            <a:ext cx="9505949"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sp>
        <p:nvSpPr>
          <p:cNvPr id="29" name="Slide Number Placeholder 5"/>
          <p:cNvSpPr>
            <a:spLocks noGrp="1"/>
          </p:cNvSpPr>
          <p:nvPr>
            <p:ph type="sldNum" sz="quarter" idx="12"/>
          </p:nvPr>
        </p:nvSpPr>
        <p:spPr>
          <a:xfrm>
            <a:off x="9705860" y="7091998"/>
            <a:ext cx="395404" cy="252000"/>
          </a:xfrm>
        </p:spPr>
        <p:txBody>
          <a:bodyPr anchor="ctr" anchorCtr="0"/>
          <a:lstStyle/>
          <a:p>
            <a:fld id="{D00008CF-4DA4-41B7-AB88-89DB4B99F69B}" type="slidenum">
              <a:rPr lang="en-GB" smtClean="0"/>
              <a:pPr/>
              <a:t>‹#›</a:t>
            </a:fld>
            <a:endParaRPr lang="en-GB" dirty="0"/>
          </a:p>
        </p:txBody>
      </p:sp>
      <p:sp>
        <p:nvSpPr>
          <p:cNvPr id="71" name="Footer Placeholder 4"/>
          <p:cNvSpPr>
            <a:spLocks noGrp="1"/>
          </p:cNvSpPr>
          <p:nvPr>
            <p:ph type="ftr" sz="quarter" idx="11"/>
            <p:custDataLst>
              <p:tags r:id="rId1"/>
            </p:custDataLst>
          </p:nvPr>
        </p:nvSpPr>
        <p:spPr>
          <a:xfrm>
            <a:off x="918208" y="7092000"/>
            <a:ext cx="8784000" cy="252000"/>
          </a:xfrm>
        </p:spPr>
        <p:txBody>
          <a:bodyPr anchor="ctr" anchorCtr="0"/>
          <a:lstStyle/>
          <a:p>
            <a:r>
              <a:rPr lang="en-GB" smtClean="0"/>
              <a:t> </a:t>
            </a:r>
            <a:endParaRPr lang="en-GB" dirty="0"/>
          </a:p>
        </p:txBody>
      </p:sp>
      <p:sp>
        <p:nvSpPr>
          <p:cNvPr id="4" name="Text Placeholder 3"/>
          <p:cNvSpPr>
            <a:spLocks noGrp="1"/>
          </p:cNvSpPr>
          <p:nvPr>
            <p:ph type="body" sz="quarter" idx="13" hasCustomPrompt="1"/>
          </p:nvPr>
        </p:nvSpPr>
        <p:spPr>
          <a:xfrm>
            <a:off x="593724" y="4537074"/>
            <a:ext cx="6265863" cy="2232025"/>
          </a:xfrm>
        </p:spPr>
        <p:txBody>
          <a:bodyPr/>
          <a:lstStyle>
            <a:lvl1pPr>
              <a:defRPr baseline="0">
                <a:solidFill>
                  <a:srgbClr val="666666"/>
                </a:solidFill>
                <a:latin typeface="+mj-lt"/>
              </a:defRPr>
            </a:lvl1pPr>
            <a:lvl5pPr marL="541337" indent="-284400">
              <a:buFont typeface="Calibri" pitchFamily="34" charset="0"/>
              <a:buChar char="−"/>
              <a:defRPr sz="1800"/>
            </a:lvl5pPr>
            <a:lvl7pPr>
              <a:defRPr/>
            </a:lvl7pPr>
            <a:lvl9pPr>
              <a:defRPr baseline="0">
                <a:solidFill>
                  <a:srgbClr val="666666"/>
                </a:solidFill>
              </a:defRPr>
            </a:lvl9pPr>
          </a:lstStyle>
          <a:p>
            <a:pPr lvl="0"/>
            <a:r>
              <a:rPr lang="en-GB" dirty="0" smtClean="0"/>
              <a:t>Optional descriptive text</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cxnSp>
        <p:nvCxnSpPr>
          <p:cNvPr id="32" name="Straight Connector 31"/>
          <p:cNvCxnSpPr/>
          <p:nvPr userDrawn="1"/>
        </p:nvCxnSpPr>
        <p:spPr>
          <a:xfrm flipH="1">
            <a:off x="593725" y="7020000"/>
            <a:ext cx="9507539"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Full width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cxnSp>
        <p:nvCxnSpPr>
          <p:cNvPr id="7" name="Straight Connector 6"/>
          <p:cNvCxnSpPr/>
          <p:nvPr userDrawn="1"/>
        </p:nvCxnSpPr>
        <p:spPr>
          <a:xfrm flipH="1" flipV="1">
            <a:off x="593725" y="431800"/>
            <a:ext cx="9505951" cy="202"/>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flipH="1" flipV="1">
            <a:off x="594000" y="1079501"/>
            <a:ext cx="9507600"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sp>
        <p:nvSpPr>
          <p:cNvPr id="5" name="Text Placeholder 4"/>
          <p:cNvSpPr>
            <a:spLocks noGrp="1"/>
          </p:cNvSpPr>
          <p:nvPr>
            <p:ph type="body" sz="quarter" idx="13" hasCustomPrompt="1"/>
          </p:nvPr>
        </p:nvSpPr>
        <p:spPr>
          <a:xfrm>
            <a:off x="593726" y="1438275"/>
            <a:ext cx="9505950" cy="5330825"/>
          </a:xfrm>
        </p:spPr>
        <p:txBody>
          <a:bodyPr/>
          <a:lstStyle>
            <a:lvl5pPr marL="541337" indent="-285750">
              <a:buFont typeface="Calibri" pitchFamily="34" charset="0"/>
              <a:buChar char="−"/>
              <a:defRPr sz="1800"/>
            </a:lvl5pPr>
            <a:lvl7pPr>
              <a:defRPr/>
            </a:lvl7pPr>
            <a:lvl9pPr>
              <a:defRPr baseline="0">
                <a:solidFill>
                  <a:srgbClr val="666666"/>
                </a:solidFill>
              </a:defRPr>
            </a:lvl9pPr>
          </a:lstStyle>
          <a:p>
            <a:pPr lvl="0"/>
            <a:r>
              <a:rPr lang="en-GB" dirty="0" smtClean="0"/>
              <a:t>Insert text, table or image</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cxnSp>
        <p:nvCxnSpPr>
          <p:cNvPr id="29" name="Straight Connector 28"/>
          <p:cNvCxnSpPr/>
          <p:nvPr userDrawn="1"/>
        </p:nvCxnSpPr>
        <p:spPr>
          <a:xfrm flipH="1">
            <a:off x="593725" y="7020000"/>
            <a:ext cx="9507539"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Slide Number Placeholder 5"/>
          <p:cNvSpPr>
            <a:spLocks noGrp="1"/>
          </p:cNvSpPr>
          <p:nvPr>
            <p:ph type="sldNum" sz="quarter" idx="12"/>
          </p:nvPr>
        </p:nvSpPr>
        <p:spPr>
          <a:xfrm>
            <a:off x="9705860" y="7091998"/>
            <a:ext cx="395404" cy="252000"/>
          </a:xfrm>
        </p:spPr>
        <p:txBody>
          <a:bodyPr anchor="ctr" anchorCtr="0"/>
          <a:lstStyle/>
          <a:p>
            <a:fld id="{D00008CF-4DA4-41B7-AB88-89DB4B99F69B}" type="slidenum">
              <a:rPr lang="en-GB" smtClean="0"/>
              <a:pPr/>
              <a:t>‹#›</a:t>
            </a:fld>
            <a:endParaRPr lang="en-GB" dirty="0"/>
          </a:p>
        </p:txBody>
      </p:sp>
      <p:sp>
        <p:nvSpPr>
          <p:cNvPr id="30" name="Footer Placeholder 4"/>
          <p:cNvSpPr>
            <a:spLocks noGrp="1"/>
          </p:cNvSpPr>
          <p:nvPr>
            <p:ph type="ftr" sz="quarter" idx="11"/>
            <p:custDataLst>
              <p:tags r:id="rId1"/>
            </p:custDataLst>
          </p:nvPr>
        </p:nvSpPr>
        <p:spPr>
          <a:xfrm>
            <a:off x="918208" y="7092000"/>
            <a:ext cx="8784000" cy="252000"/>
          </a:xfrm>
        </p:spPr>
        <p:txBody>
          <a:bodyPr anchor="ctr" anchorCtr="0"/>
          <a:lstStyle/>
          <a:p>
            <a:r>
              <a:rPr lang="en-GB" smtClean="0"/>
              <a:t> </a:t>
            </a:r>
            <a:endParaRPr lang="en-GB"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wo columns">
    <p:spTree>
      <p:nvGrpSpPr>
        <p:cNvPr id="1" name=""/>
        <p:cNvGrpSpPr/>
        <p:nvPr/>
      </p:nvGrpSpPr>
      <p:grpSpPr>
        <a:xfrm>
          <a:off x="0" y="0"/>
          <a:ext cx="0" cy="0"/>
          <a:chOff x="0" y="0"/>
          <a:chExt cx="0" cy="0"/>
        </a:xfrm>
      </p:grpSpPr>
      <p:sp>
        <p:nvSpPr>
          <p:cNvPr id="30" name="Title 1"/>
          <p:cNvSpPr>
            <a:spLocks noGrp="1"/>
          </p:cNvSpPr>
          <p:nvPr>
            <p:ph type="title"/>
          </p:nvPr>
        </p:nvSpPr>
        <p:spPr>
          <a:xfrm>
            <a:off x="593726" y="431801"/>
            <a:ext cx="9505950" cy="647699"/>
          </a:xfrm>
        </p:spPr>
        <p:txBody>
          <a:bodyPr/>
          <a:lstStyle/>
          <a:p>
            <a:r>
              <a:rPr lang="en-US" smtClean="0"/>
              <a:t>Click to edit Master title style</a:t>
            </a:r>
            <a:endParaRPr lang="en-GB" dirty="0"/>
          </a:p>
        </p:txBody>
      </p:sp>
      <p:cxnSp>
        <p:nvCxnSpPr>
          <p:cNvPr id="31" name="Straight Connector 30"/>
          <p:cNvCxnSpPr/>
          <p:nvPr userDrawn="1"/>
        </p:nvCxnSpPr>
        <p:spPr>
          <a:xfrm flipH="1" flipV="1">
            <a:off x="593725" y="431800"/>
            <a:ext cx="9505951" cy="202"/>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flipH="1" flipV="1">
            <a:off x="594000" y="1079501"/>
            <a:ext cx="9507600"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3" hasCustomPrompt="1"/>
          </p:nvPr>
        </p:nvSpPr>
        <p:spPr>
          <a:xfrm>
            <a:off x="593725" y="1438275"/>
            <a:ext cx="4645025" cy="5330825"/>
          </a:xfrm>
        </p:spPr>
        <p:txBody>
          <a:bodyPr/>
          <a:lstStyle>
            <a:lvl5pPr marL="539750" indent="-284163">
              <a:buFont typeface="Calibri" pitchFamily="34" charset="0"/>
              <a:buChar char="−"/>
              <a:defRPr/>
            </a:lvl5pPr>
            <a:lvl7pPr>
              <a:defRPr/>
            </a:lvl7pPr>
          </a:lstStyle>
          <a:p>
            <a:pPr lvl="0"/>
            <a:r>
              <a:rPr lang="en-GB" dirty="0" smtClean="0"/>
              <a:t>Insert text, table or image</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GB" dirty="0"/>
          </a:p>
        </p:txBody>
      </p:sp>
      <p:sp>
        <p:nvSpPr>
          <p:cNvPr id="33" name="Text Placeholder 3"/>
          <p:cNvSpPr>
            <a:spLocks noGrp="1"/>
          </p:cNvSpPr>
          <p:nvPr>
            <p:ph type="body" sz="quarter" idx="14" hasCustomPrompt="1"/>
          </p:nvPr>
        </p:nvSpPr>
        <p:spPr>
          <a:xfrm>
            <a:off x="5430365" y="1438275"/>
            <a:ext cx="4645025" cy="5330825"/>
          </a:xfrm>
        </p:spPr>
        <p:txBody>
          <a:bodyPr/>
          <a:lstStyle>
            <a:lvl5pPr marL="539750" indent="-284163">
              <a:buFont typeface="Calibri" pitchFamily="34" charset="0"/>
              <a:buChar char="−"/>
              <a:defRPr/>
            </a:lvl5pPr>
            <a:lvl7pPr>
              <a:defRPr/>
            </a:lvl7pPr>
          </a:lstStyle>
          <a:p>
            <a:pPr lvl="0"/>
            <a:r>
              <a:rPr lang="en-GB" dirty="0" smtClean="0"/>
              <a:t>Insert text, table or image</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GB" dirty="0"/>
          </a:p>
        </p:txBody>
      </p:sp>
      <p:cxnSp>
        <p:nvCxnSpPr>
          <p:cNvPr id="35" name="Straight Connector 34"/>
          <p:cNvCxnSpPr/>
          <p:nvPr userDrawn="1"/>
        </p:nvCxnSpPr>
        <p:spPr>
          <a:xfrm flipH="1">
            <a:off x="593725" y="7020000"/>
            <a:ext cx="9507539"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Slide Number Placeholder 5"/>
          <p:cNvSpPr>
            <a:spLocks noGrp="1"/>
          </p:cNvSpPr>
          <p:nvPr>
            <p:ph type="sldNum" sz="quarter" idx="12"/>
          </p:nvPr>
        </p:nvSpPr>
        <p:spPr>
          <a:xfrm>
            <a:off x="9705860" y="7091998"/>
            <a:ext cx="395404" cy="252000"/>
          </a:xfrm>
        </p:spPr>
        <p:txBody>
          <a:bodyPr anchor="ctr" anchorCtr="0"/>
          <a:lstStyle/>
          <a:p>
            <a:fld id="{D00008CF-4DA4-41B7-AB88-89DB4B99F69B}" type="slidenum">
              <a:rPr lang="en-GB" smtClean="0"/>
              <a:pPr/>
              <a:t>‹#›</a:t>
            </a:fld>
            <a:endParaRPr lang="en-GB" dirty="0"/>
          </a:p>
        </p:txBody>
      </p:sp>
      <p:sp>
        <p:nvSpPr>
          <p:cNvPr id="36" name="Footer Placeholder 4"/>
          <p:cNvSpPr>
            <a:spLocks noGrp="1"/>
          </p:cNvSpPr>
          <p:nvPr>
            <p:ph type="ftr" sz="quarter" idx="11"/>
            <p:custDataLst>
              <p:tags r:id="rId1"/>
            </p:custDataLst>
          </p:nvPr>
        </p:nvSpPr>
        <p:spPr>
          <a:xfrm>
            <a:off x="918208" y="7092000"/>
            <a:ext cx="8784000" cy="252000"/>
          </a:xfrm>
        </p:spPr>
        <p:txBody>
          <a:bodyPr anchor="ctr" anchorCtr="0"/>
          <a:lstStyle/>
          <a:p>
            <a:r>
              <a:rPr lang="en-GB" smtClean="0"/>
              <a:t> </a:t>
            </a:r>
            <a:endParaRPr lang="en-GB"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One third column">
    <p:spTree>
      <p:nvGrpSpPr>
        <p:cNvPr id="1" name=""/>
        <p:cNvGrpSpPr/>
        <p:nvPr/>
      </p:nvGrpSpPr>
      <p:grpSpPr>
        <a:xfrm>
          <a:off x="0" y="0"/>
          <a:ext cx="0" cy="0"/>
          <a:chOff x="0" y="0"/>
          <a:chExt cx="0" cy="0"/>
        </a:xfrm>
      </p:grpSpPr>
      <p:sp>
        <p:nvSpPr>
          <p:cNvPr id="30" name="Title 1"/>
          <p:cNvSpPr>
            <a:spLocks noGrp="1"/>
          </p:cNvSpPr>
          <p:nvPr>
            <p:ph type="title"/>
          </p:nvPr>
        </p:nvSpPr>
        <p:spPr>
          <a:xfrm>
            <a:off x="593726" y="431801"/>
            <a:ext cx="9505950" cy="647699"/>
          </a:xfrm>
        </p:spPr>
        <p:txBody>
          <a:bodyPr/>
          <a:lstStyle/>
          <a:p>
            <a:r>
              <a:rPr lang="en-US" smtClean="0"/>
              <a:t>Click to edit Master title style</a:t>
            </a:r>
            <a:endParaRPr lang="en-GB" dirty="0"/>
          </a:p>
        </p:txBody>
      </p:sp>
      <p:cxnSp>
        <p:nvCxnSpPr>
          <p:cNvPr id="31" name="Straight Connector 30"/>
          <p:cNvCxnSpPr/>
          <p:nvPr userDrawn="1"/>
        </p:nvCxnSpPr>
        <p:spPr>
          <a:xfrm flipH="1" flipV="1">
            <a:off x="593725" y="431800"/>
            <a:ext cx="9505951" cy="202"/>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a:xfrm flipH="1" flipV="1">
            <a:off x="594000" y="1079501"/>
            <a:ext cx="9507600"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3" hasCustomPrompt="1"/>
          </p:nvPr>
        </p:nvSpPr>
        <p:spPr>
          <a:xfrm>
            <a:off x="593725" y="1447800"/>
            <a:ext cx="3024188" cy="5321300"/>
          </a:xfrm>
        </p:spPr>
        <p:txBody>
          <a:bodyPr/>
          <a:lstStyle>
            <a:lvl5pPr marL="539750" indent="-284163">
              <a:buFont typeface="Calibri" pitchFamily="34" charset="0"/>
              <a:buChar char="−"/>
              <a:defRPr/>
            </a:lvl5pPr>
            <a:lvl7pPr>
              <a:defRPr/>
            </a:lvl7pPr>
          </a:lstStyle>
          <a:p>
            <a:pPr lvl="0"/>
            <a:r>
              <a:rPr lang="en-GB" dirty="0" smtClean="0"/>
              <a:t>Insert text, table or image</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GB" dirty="0"/>
          </a:p>
        </p:txBody>
      </p:sp>
      <p:sp>
        <p:nvSpPr>
          <p:cNvPr id="32" name="Text Placeholder 3"/>
          <p:cNvSpPr>
            <a:spLocks noGrp="1"/>
          </p:cNvSpPr>
          <p:nvPr>
            <p:ph type="body" sz="quarter" idx="14" hasCustomPrompt="1"/>
          </p:nvPr>
        </p:nvSpPr>
        <p:spPr>
          <a:xfrm>
            <a:off x="3821411" y="1447800"/>
            <a:ext cx="6278264" cy="5321300"/>
          </a:xfrm>
        </p:spPr>
        <p:txBody>
          <a:bodyPr/>
          <a:lstStyle>
            <a:lvl5pPr marL="598487" indent="-342900">
              <a:buFont typeface="Calibri" pitchFamily="34" charset="0"/>
              <a:buChar char="−"/>
              <a:defRPr/>
            </a:lvl5pPr>
            <a:lvl7pPr>
              <a:defRPr/>
            </a:lvl7pPr>
          </a:lstStyle>
          <a:p>
            <a:pPr lvl="0"/>
            <a:r>
              <a:rPr lang="en-GB" dirty="0" smtClean="0"/>
              <a:t>Insert text, table or image</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GB" dirty="0"/>
          </a:p>
        </p:txBody>
      </p:sp>
      <p:cxnSp>
        <p:nvCxnSpPr>
          <p:cNvPr id="33" name="Straight Connector 32"/>
          <p:cNvCxnSpPr/>
          <p:nvPr userDrawn="1"/>
        </p:nvCxnSpPr>
        <p:spPr>
          <a:xfrm flipH="1">
            <a:off x="593725" y="7020000"/>
            <a:ext cx="9507539"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Slide Number Placeholder 5"/>
          <p:cNvSpPr>
            <a:spLocks noGrp="1"/>
          </p:cNvSpPr>
          <p:nvPr>
            <p:ph type="sldNum" sz="quarter" idx="12"/>
          </p:nvPr>
        </p:nvSpPr>
        <p:spPr>
          <a:xfrm>
            <a:off x="9705860" y="7091998"/>
            <a:ext cx="395404" cy="252000"/>
          </a:xfrm>
        </p:spPr>
        <p:txBody>
          <a:bodyPr anchor="ctr" anchorCtr="0"/>
          <a:lstStyle/>
          <a:p>
            <a:fld id="{D00008CF-4DA4-41B7-AB88-89DB4B99F69B}" type="slidenum">
              <a:rPr lang="en-GB" smtClean="0"/>
              <a:pPr/>
              <a:t>‹#›</a:t>
            </a:fld>
            <a:endParaRPr lang="en-GB" dirty="0"/>
          </a:p>
        </p:txBody>
      </p:sp>
      <p:sp>
        <p:nvSpPr>
          <p:cNvPr id="34" name="Footer Placeholder 4"/>
          <p:cNvSpPr>
            <a:spLocks noGrp="1"/>
          </p:cNvSpPr>
          <p:nvPr>
            <p:ph type="ftr" sz="quarter" idx="11"/>
            <p:custDataLst>
              <p:tags r:id="rId1"/>
            </p:custDataLst>
          </p:nvPr>
        </p:nvSpPr>
        <p:spPr>
          <a:xfrm>
            <a:off x="918208" y="7092000"/>
            <a:ext cx="8784000" cy="252000"/>
          </a:xfrm>
        </p:spPr>
        <p:txBody>
          <a:bodyPr anchor="ctr" anchorCtr="0"/>
          <a:lstStyle/>
          <a:p>
            <a:r>
              <a:rPr lang="en-GB" smtClean="0"/>
              <a:t> </a:t>
            </a:r>
            <a:endParaRPr lang="en-GB"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wo thirds column">
    <p:spTree>
      <p:nvGrpSpPr>
        <p:cNvPr id="1" name=""/>
        <p:cNvGrpSpPr/>
        <p:nvPr/>
      </p:nvGrpSpPr>
      <p:grpSpPr>
        <a:xfrm>
          <a:off x="0" y="0"/>
          <a:ext cx="0" cy="0"/>
          <a:chOff x="0" y="0"/>
          <a:chExt cx="0" cy="0"/>
        </a:xfrm>
      </p:grpSpPr>
      <p:sp>
        <p:nvSpPr>
          <p:cNvPr id="30" name="Title 1"/>
          <p:cNvSpPr>
            <a:spLocks noGrp="1"/>
          </p:cNvSpPr>
          <p:nvPr>
            <p:ph type="title"/>
          </p:nvPr>
        </p:nvSpPr>
        <p:spPr>
          <a:xfrm>
            <a:off x="593726" y="431801"/>
            <a:ext cx="9505950" cy="647699"/>
          </a:xfrm>
        </p:spPr>
        <p:txBody>
          <a:bodyPr/>
          <a:lstStyle/>
          <a:p>
            <a:r>
              <a:rPr lang="en-US" smtClean="0"/>
              <a:t>Click to edit Master title style</a:t>
            </a:r>
            <a:endParaRPr lang="en-GB" dirty="0"/>
          </a:p>
        </p:txBody>
      </p:sp>
      <p:cxnSp>
        <p:nvCxnSpPr>
          <p:cNvPr id="31" name="Straight Connector 30"/>
          <p:cNvCxnSpPr/>
          <p:nvPr userDrawn="1"/>
        </p:nvCxnSpPr>
        <p:spPr>
          <a:xfrm flipH="1" flipV="1">
            <a:off x="593725" y="431800"/>
            <a:ext cx="9505951" cy="202"/>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a:xfrm flipH="1" flipV="1">
            <a:off x="594000" y="1079501"/>
            <a:ext cx="9507600" cy="6744"/>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sp>
        <p:nvSpPr>
          <p:cNvPr id="29" name="Text Placeholder 3"/>
          <p:cNvSpPr>
            <a:spLocks noGrp="1"/>
          </p:cNvSpPr>
          <p:nvPr>
            <p:ph type="body" sz="quarter" idx="13" hasCustomPrompt="1"/>
          </p:nvPr>
        </p:nvSpPr>
        <p:spPr>
          <a:xfrm>
            <a:off x="593724" y="1447800"/>
            <a:ext cx="6265863" cy="5321300"/>
          </a:xfrm>
        </p:spPr>
        <p:txBody>
          <a:bodyPr/>
          <a:lstStyle>
            <a:lvl5pPr marL="539750" indent="-284163">
              <a:buFont typeface="Calibri" pitchFamily="34" charset="0"/>
              <a:buChar char="−"/>
              <a:defRPr/>
            </a:lvl5pPr>
            <a:lvl7pPr>
              <a:defRPr/>
            </a:lvl7pPr>
          </a:lstStyle>
          <a:p>
            <a:pPr lvl="0"/>
            <a:r>
              <a:rPr lang="en-GB" dirty="0" smtClean="0"/>
              <a:t>Insert text, table or image</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GB" dirty="0"/>
          </a:p>
        </p:txBody>
      </p:sp>
      <p:sp>
        <p:nvSpPr>
          <p:cNvPr id="32" name="Text Placeholder 3"/>
          <p:cNvSpPr>
            <a:spLocks noGrp="1"/>
          </p:cNvSpPr>
          <p:nvPr>
            <p:ph type="body" sz="quarter" idx="14" hasCustomPrompt="1"/>
          </p:nvPr>
        </p:nvSpPr>
        <p:spPr>
          <a:xfrm>
            <a:off x="7075487" y="1447800"/>
            <a:ext cx="3024187" cy="5321300"/>
          </a:xfrm>
        </p:spPr>
        <p:txBody>
          <a:bodyPr/>
          <a:lstStyle>
            <a:lvl5pPr marL="539750" indent="-284163">
              <a:buFont typeface="Calibri" pitchFamily="34" charset="0"/>
              <a:buChar char="−"/>
              <a:defRPr/>
            </a:lvl5pPr>
            <a:lvl7pPr>
              <a:defRPr/>
            </a:lvl7pPr>
          </a:lstStyle>
          <a:p>
            <a:pPr lvl="0"/>
            <a:r>
              <a:rPr lang="en-GB" dirty="0" smtClean="0"/>
              <a:t>Insert text, table or image</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GB" dirty="0"/>
          </a:p>
        </p:txBody>
      </p:sp>
      <p:cxnSp>
        <p:nvCxnSpPr>
          <p:cNvPr id="34" name="Straight Connector 33"/>
          <p:cNvCxnSpPr/>
          <p:nvPr userDrawn="1"/>
        </p:nvCxnSpPr>
        <p:spPr>
          <a:xfrm flipH="1">
            <a:off x="593725" y="7020000"/>
            <a:ext cx="9507539"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Slide Number Placeholder 5"/>
          <p:cNvSpPr>
            <a:spLocks noGrp="1"/>
          </p:cNvSpPr>
          <p:nvPr>
            <p:ph type="sldNum" sz="quarter" idx="12"/>
          </p:nvPr>
        </p:nvSpPr>
        <p:spPr>
          <a:xfrm>
            <a:off x="9705860" y="7091998"/>
            <a:ext cx="395404" cy="252000"/>
          </a:xfrm>
        </p:spPr>
        <p:txBody>
          <a:bodyPr anchor="ctr" anchorCtr="0"/>
          <a:lstStyle/>
          <a:p>
            <a:fld id="{D00008CF-4DA4-41B7-AB88-89DB4B99F69B}" type="slidenum">
              <a:rPr lang="en-GB" smtClean="0"/>
              <a:pPr/>
              <a:t>‹#›</a:t>
            </a:fld>
            <a:endParaRPr lang="en-GB" dirty="0"/>
          </a:p>
        </p:txBody>
      </p:sp>
      <p:sp>
        <p:nvSpPr>
          <p:cNvPr id="35" name="Footer Placeholder 4"/>
          <p:cNvSpPr>
            <a:spLocks noGrp="1"/>
          </p:cNvSpPr>
          <p:nvPr>
            <p:ph type="ftr" sz="quarter" idx="11"/>
            <p:custDataLst>
              <p:tags r:id="rId1"/>
            </p:custDataLst>
          </p:nvPr>
        </p:nvSpPr>
        <p:spPr>
          <a:xfrm>
            <a:off x="918208" y="7092000"/>
            <a:ext cx="8784000" cy="252000"/>
          </a:xfrm>
        </p:spPr>
        <p:txBody>
          <a:bodyPr anchor="ctr" anchorCtr="0"/>
          <a:lstStyle/>
          <a:p>
            <a:r>
              <a:rPr lang="en-GB" smtClean="0"/>
              <a:t> </a:t>
            </a:r>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5747819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Four elements">
    <p:spTree>
      <p:nvGrpSpPr>
        <p:cNvPr id="1" name=""/>
        <p:cNvGrpSpPr/>
        <p:nvPr/>
      </p:nvGrpSpPr>
      <p:grpSpPr>
        <a:xfrm>
          <a:off x="0" y="0"/>
          <a:ext cx="0" cy="0"/>
          <a:chOff x="0" y="0"/>
          <a:chExt cx="0" cy="0"/>
        </a:xfrm>
      </p:grpSpPr>
      <p:sp>
        <p:nvSpPr>
          <p:cNvPr id="33" name="Title 1"/>
          <p:cNvSpPr>
            <a:spLocks noGrp="1"/>
          </p:cNvSpPr>
          <p:nvPr>
            <p:ph type="title"/>
          </p:nvPr>
        </p:nvSpPr>
        <p:spPr>
          <a:xfrm>
            <a:off x="593726" y="431801"/>
            <a:ext cx="9505950" cy="647699"/>
          </a:xfrm>
        </p:spPr>
        <p:txBody>
          <a:bodyPr/>
          <a:lstStyle/>
          <a:p>
            <a:r>
              <a:rPr lang="en-US" smtClean="0"/>
              <a:t>Click to edit Master title style</a:t>
            </a:r>
            <a:endParaRPr lang="en-GB" dirty="0"/>
          </a:p>
        </p:txBody>
      </p:sp>
      <p:cxnSp>
        <p:nvCxnSpPr>
          <p:cNvPr id="36" name="Straight Connector 35"/>
          <p:cNvCxnSpPr/>
          <p:nvPr userDrawn="1"/>
        </p:nvCxnSpPr>
        <p:spPr>
          <a:xfrm flipH="1" flipV="1">
            <a:off x="593725" y="431800"/>
            <a:ext cx="9505951" cy="202"/>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userDrawn="1"/>
        </p:nvCxnSpPr>
        <p:spPr>
          <a:xfrm flipH="1" flipV="1">
            <a:off x="594000" y="1079501"/>
            <a:ext cx="9507600" cy="6744"/>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3" hasCustomPrompt="1"/>
          </p:nvPr>
        </p:nvSpPr>
        <p:spPr>
          <a:xfrm>
            <a:off x="593725" y="1447799"/>
            <a:ext cx="4645025" cy="2556000"/>
          </a:xfrm>
        </p:spPr>
        <p:txBody>
          <a:bodyPr/>
          <a:lstStyle>
            <a:lvl5pPr marL="539750" indent="-284163">
              <a:buFont typeface="Calibri" pitchFamily="34" charset="0"/>
              <a:buChar char="−"/>
              <a:defRPr/>
            </a:lvl5pPr>
            <a:lvl7pPr>
              <a:defRPr/>
            </a:lvl7pPr>
          </a:lstStyle>
          <a:p>
            <a:pPr lvl="0"/>
            <a:r>
              <a:rPr lang="en-GB" dirty="0" smtClean="0"/>
              <a:t>Insert text, table or image</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GB" dirty="0"/>
          </a:p>
        </p:txBody>
      </p:sp>
      <p:sp>
        <p:nvSpPr>
          <p:cNvPr id="34" name="Text Placeholder 3"/>
          <p:cNvSpPr>
            <a:spLocks noGrp="1"/>
          </p:cNvSpPr>
          <p:nvPr>
            <p:ph type="body" sz="quarter" idx="14" hasCustomPrompt="1"/>
          </p:nvPr>
        </p:nvSpPr>
        <p:spPr>
          <a:xfrm>
            <a:off x="5454650" y="1447799"/>
            <a:ext cx="4645025" cy="2556000"/>
          </a:xfrm>
        </p:spPr>
        <p:txBody>
          <a:bodyPr/>
          <a:lstStyle>
            <a:lvl5pPr marL="539750" indent="-284163">
              <a:buFont typeface="Calibri" pitchFamily="34" charset="0"/>
              <a:buChar char="−"/>
              <a:defRPr/>
            </a:lvl5pPr>
            <a:lvl7pPr>
              <a:defRPr/>
            </a:lvl7pPr>
          </a:lstStyle>
          <a:p>
            <a:pPr lvl="0"/>
            <a:r>
              <a:rPr lang="en-GB" dirty="0" smtClean="0"/>
              <a:t>Insert text, table or image</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GB" dirty="0"/>
          </a:p>
        </p:txBody>
      </p:sp>
      <p:sp>
        <p:nvSpPr>
          <p:cNvPr id="35" name="Text Placeholder 3"/>
          <p:cNvSpPr>
            <a:spLocks noGrp="1"/>
          </p:cNvSpPr>
          <p:nvPr>
            <p:ph type="body" sz="quarter" idx="15" hasCustomPrompt="1"/>
          </p:nvPr>
        </p:nvSpPr>
        <p:spPr>
          <a:xfrm>
            <a:off x="593725" y="4213100"/>
            <a:ext cx="4645025" cy="2556000"/>
          </a:xfrm>
        </p:spPr>
        <p:txBody>
          <a:bodyPr/>
          <a:lstStyle>
            <a:lvl5pPr marL="539750" indent="-284163">
              <a:buFont typeface="Calibri" pitchFamily="34" charset="0"/>
              <a:buChar char="−"/>
              <a:defRPr/>
            </a:lvl5pPr>
            <a:lvl7pPr>
              <a:defRPr/>
            </a:lvl7pPr>
          </a:lstStyle>
          <a:p>
            <a:pPr lvl="0"/>
            <a:r>
              <a:rPr lang="en-GB" dirty="0" smtClean="0"/>
              <a:t>Insert text, table or image</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GB" dirty="0"/>
          </a:p>
        </p:txBody>
      </p:sp>
      <p:sp>
        <p:nvSpPr>
          <p:cNvPr id="37" name="Text Placeholder 3"/>
          <p:cNvSpPr>
            <a:spLocks noGrp="1"/>
          </p:cNvSpPr>
          <p:nvPr>
            <p:ph type="body" sz="quarter" idx="16" hasCustomPrompt="1"/>
          </p:nvPr>
        </p:nvSpPr>
        <p:spPr>
          <a:xfrm>
            <a:off x="5454650" y="4213100"/>
            <a:ext cx="4645025" cy="2556000"/>
          </a:xfrm>
        </p:spPr>
        <p:txBody>
          <a:bodyPr/>
          <a:lstStyle>
            <a:lvl5pPr marL="539750" indent="-284163">
              <a:buFont typeface="Calibri" pitchFamily="34" charset="0"/>
              <a:buChar char="−"/>
              <a:defRPr/>
            </a:lvl5pPr>
            <a:lvl7pPr>
              <a:defRPr/>
            </a:lvl7pPr>
          </a:lstStyle>
          <a:p>
            <a:pPr lvl="0"/>
            <a:r>
              <a:rPr lang="en-GB" dirty="0" smtClean="0"/>
              <a:t>Insert text, table or image</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GB" dirty="0"/>
          </a:p>
        </p:txBody>
      </p:sp>
      <p:cxnSp>
        <p:nvCxnSpPr>
          <p:cNvPr id="32" name="Straight Connector 31"/>
          <p:cNvCxnSpPr/>
          <p:nvPr userDrawn="1"/>
        </p:nvCxnSpPr>
        <p:spPr>
          <a:xfrm flipH="1">
            <a:off x="593725" y="7020000"/>
            <a:ext cx="9507539"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Slide Number Placeholder 5"/>
          <p:cNvSpPr>
            <a:spLocks noGrp="1"/>
          </p:cNvSpPr>
          <p:nvPr>
            <p:ph type="sldNum" sz="quarter" idx="12"/>
          </p:nvPr>
        </p:nvSpPr>
        <p:spPr>
          <a:xfrm>
            <a:off x="9705860" y="7091998"/>
            <a:ext cx="395404" cy="252000"/>
          </a:xfrm>
        </p:spPr>
        <p:txBody>
          <a:bodyPr anchor="ctr" anchorCtr="0"/>
          <a:lstStyle/>
          <a:p>
            <a:fld id="{D00008CF-4DA4-41B7-AB88-89DB4B99F69B}" type="slidenum">
              <a:rPr lang="en-GB" smtClean="0"/>
              <a:pPr/>
              <a:t>‹#›</a:t>
            </a:fld>
            <a:endParaRPr lang="en-GB" dirty="0"/>
          </a:p>
        </p:txBody>
      </p:sp>
      <p:sp>
        <p:nvSpPr>
          <p:cNvPr id="38" name="Footer Placeholder 4"/>
          <p:cNvSpPr>
            <a:spLocks noGrp="1"/>
          </p:cNvSpPr>
          <p:nvPr>
            <p:ph type="ftr" sz="quarter" idx="11"/>
            <p:custDataLst>
              <p:tags r:id="rId1"/>
            </p:custDataLst>
          </p:nvPr>
        </p:nvSpPr>
        <p:spPr>
          <a:xfrm>
            <a:off x="918208" y="7092000"/>
            <a:ext cx="8784000" cy="252000"/>
          </a:xfrm>
        </p:spPr>
        <p:txBody>
          <a:bodyPr anchor="ctr" anchorCtr="0"/>
          <a:lstStyle/>
          <a:p>
            <a:r>
              <a:rPr lang="en-GB" smtClean="0"/>
              <a:t> </a:t>
            </a:r>
            <a:endParaRPr lang="en-GB"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Empty">
    <p:spTree>
      <p:nvGrpSpPr>
        <p:cNvPr id="1" name=""/>
        <p:cNvGrpSpPr/>
        <p:nvPr/>
      </p:nvGrpSpPr>
      <p:grpSpPr>
        <a:xfrm>
          <a:off x="0" y="0"/>
          <a:ext cx="0" cy="0"/>
          <a:chOff x="0" y="0"/>
          <a:chExt cx="0" cy="0"/>
        </a:xfrm>
      </p:grpSpPr>
      <p:sp>
        <p:nvSpPr>
          <p:cNvPr id="28" name="Title 1"/>
          <p:cNvSpPr>
            <a:spLocks noGrp="1"/>
          </p:cNvSpPr>
          <p:nvPr>
            <p:ph type="title"/>
          </p:nvPr>
        </p:nvSpPr>
        <p:spPr>
          <a:xfrm>
            <a:off x="593726" y="431801"/>
            <a:ext cx="9505950" cy="647699"/>
          </a:xfrm>
        </p:spPr>
        <p:txBody>
          <a:bodyPr/>
          <a:lstStyle/>
          <a:p>
            <a:r>
              <a:rPr lang="en-US" smtClean="0"/>
              <a:t>Click to edit Master title style</a:t>
            </a:r>
            <a:endParaRPr lang="en-GB" dirty="0"/>
          </a:p>
        </p:txBody>
      </p:sp>
      <p:cxnSp>
        <p:nvCxnSpPr>
          <p:cNvPr id="29" name="Straight Connector 28"/>
          <p:cNvCxnSpPr/>
          <p:nvPr userDrawn="1"/>
        </p:nvCxnSpPr>
        <p:spPr>
          <a:xfrm flipH="1" flipV="1">
            <a:off x="593725" y="431800"/>
            <a:ext cx="9505951" cy="202"/>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a:xfrm flipH="1" flipV="1">
            <a:off x="594000" y="1079501"/>
            <a:ext cx="9507600" cy="6744"/>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a:xfrm flipH="1">
            <a:off x="593725" y="7020000"/>
            <a:ext cx="9507539"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Slide Number Placeholder 5"/>
          <p:cNvSpPr>
            <a:spLocks noGrp="1"/>
          </p:cNvSpPr>
          <p:nvPr>
            <p:ph type="sldNum" sz="quarter" idx="12"/>
          </p:nvPr>
        </p:nvSpPr>
        <p:spPr>
          <a:xfrm>
            <a:off x="9705860" y="7091998"/>
            <a:ext cx="395404" cy="252000"/>
          </a:xfrm>
        </p:spPr>
        <p:txBody>
          <a:bodyPr anchor="ctr" anchorCtr="0"/>
          <a:lstStyle/>
          <a:p>
            <a:fld id="{D00008CF-4DA4-41B7-AB88-89DB4B99F69B}" type="slidenum">
              <a:rPr lang="en-GB" smtClean="0"/>
              <a:pPr/>
              <a:t>‹#›</a:t>
            </a:fld>
            <a:endParaRPr lang="en-GB" dirty="0"/>
          </a:p>
        </p:txBody>
      </p:sp>
      <p:sp>
        <p:nvSpPr>
          <p:cNvPr id="31" name="Footer Placeholder 4"/>
          <p:cNvSpPr>
            <a:spLocks noGrp="1"/>
          </p:cNvSpPr>
          <p:nvPr>
            <p:ph type="ftr" sz="quarter" idx="11"/>
            <p:custDataLst>
              <p:tags r:id="rId1"/>
            </p:custDataLst>
          </p:nvPr>
        </p:nvSpPr>
        <p:spPr>
          <a:xfrm>
            <a:off x="918208" y="7092000"/>
            <a:ext cx="8784000" cy="252000"/>
          </a:xfrm>
        </p:spPr>
        <p:txBody>
          <a:bodyPr anchor="ctr" anchorCtr="0"/>
          <a:lstStyle/>
          <a:p>
            <a:r>
              <a:rPr lang="en-GB" smtClean="0"/>
              <a:t> </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tags" Target="../tags/tag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2.xml"/><Relationship Id="rId14" Type="http://schemas.openxmlformats.org/officeDocument/2006/relationships/tags" Target="../tags/tag14.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et Grey">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93726" y="431801"/>
            <a:ext cx="9505950" cy="647699"/>
          </a:xfrm>
          <a:prstGeom prst="rect">
            <a:avLst/>
          </a:prstGeom>
        </p:spPr>
        <p:txBody>
          <a:bodyPr vert="horz" lIns="0" tIns="72000" rIns="0" bIns="0" rtlCol="0" anchor="ctr" anchorCtr="0">
            <a:noAutofit/>
          </a:bodyPr>
          <a:lstStyle/>
          <a:p>
            <a:r>
              <a:rPr lang="en-US" smtClean="0"/>
              <a:t>Click to edit Master title style</a:t>
            </a:r>
            <a:endParaRPr lang="en-GB" dirty="0"/>
          </a:p>
        </p:txBody>
      </p:sp>
      <p:sp>
        <p:nvSpPr>
          <p:cNvPr id="3" name="Text Placeholder 2"/>
          <p:cNvSpPr>
            <a:spLocks noGrp="1"/>
          </p:cNvSpPr>
          <p:nvPr>
            <p:ph type="body" idx="1"/>
          </p:nvPr>
        </p:nvSpPr>
        <p:spPr>
          <a:xfrm>
            <a:off x="593724" y="1438275"/>
            <a:ext cx="9505951" cy="5329724"/>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Footer Placeholder 4"/>
          <p:cNvSpPr>
            <a:spLocks noGrp="1"/>
          </p:cNvSpPr>
          <p:nvPr>
            <p:ph type="ftr" sz="quarter" idx="3"/>
            <p:custDataLst>
              <p:tags r:id="rId14"/>
            </p:custDataLst>
          </p:nvPr>
        </p:nvSpPr>
        <p:spPr>
          <a:xfrm>
            <a:off x="593725" y="7092000"/>
            <a:ext cx="8784000" cy="252000"/>
          </a:xfrm>
          <a:prstGeom prst="rect">
            <a:avLst/>
          </a:prstGeom>
        </p:spPr>
        <p:txBody>
          <a:bodyPr vert="horz" lIns="0" tIns="0" rIns="0" bIns="0" rtlCol="0" anchor="ctr" anchorCtr="0"/>
          <a:lstStyle>
            <a:lvl1pPr algn="l">
              <a:defRPr sz="1000">
                <a:solidFill>
                  <a:schemeClr val="tx1"/>
                </a:solidFill>
                <a:latin typeface="+mj-lt"/>
              </a:defRPr>
            </a:lvl1pPr>
          </a:lstStyle>
          <a:p>
            <a:r>
              <a:rPr lang="en-GB" smtClean="0"/>
              <a:t> </a:t>
            </a:r>
            <a:endParaRPr lang="en-GB" dirty="0"/>
          </a:p>
        </p:txBody>
      </p:sp>
      <p:sp>
        <p:nvSpPr>
          <p:cNvPr id="6" name="Slide Number Placeholder 5"/>
          <p:cNvSpPr>
            <a:spLocks noGrp="1"/>
          </p:cNvSpPr>
          <p:nvPr>
            <p:ph type="sldNum" sz="quarter" idx="4"/>
          </p:nvPr>
        </p:nvSpPr>
        <p:spPr>
          <a:xfrm>
            <a:off x="9375354" y="7091999"/>
            <a:ext cx="724321" cy="256251"/>
          </a:xfrm>
          <a:prstGeom prst="rect">
            <a:avLst/>
          </a:prstGeom>
        </p:spPr>
        <p:txBody>
          <a:bodyPr vert="horz" lIns="0" tIns="0" rIns="0" bIns="0" rtlCol="0" anchor="ctr" anchorCtr="0"/>
          <a:lstStyle>
            <a:lvl1pPr algn="r">
              <a:defRPr sz="1100">
                <a:solidFill>
                  <a:schemeClr val="tx1"/>
                </a:solidFill>
                <a:latin typeface="+mj-lt"/>
              </a:defRPr>
            </a:lvl1pPr>
          </a:lstStyle>
          <a:p>
            <a:fld id="{D00008CF-4DA4-41B7-AB88-89DB4B99F69B}"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61" r:id="rId2"/>
    <p:sldLayoutId id="2147483662" r:id="rId3"/>
    <p:sldLayoutId id="2147483650" r:id="rId4"/>
    <p:sldLayoutId id="2147483663" r:id="rId5"/>
    <p:sldLayoutId id="2147483664" r:id="rId6"/>
    <p:sldLayoutId id="2147483670" r:id="rId7"/>
    <p:sldLayoutId id="2147483665" r:id="rId8"/>
    <p:sldLayoutId id="2147483666" r:id="rId9"/>
    <p:sldLayoutId id="2147483671" r:id="rId10"/>
    <p:sldLayoutId id="2147483669" r:id="rId11"/>
    <p:sldLayoutId id="2147483667" r:id="rId12"/>
  </p:sldLayoutIdLst>
  <p:timing>
    <p:tnLst>
      <p:par>
        <p:cTn id="1" dur="indefinite" restart="never" nodeType="tmRoot"/>
      </p:par>
    </p:tnLst>
  </p:timing>
  <p:hf hdr="0" ftr="0" dt="0"/>
  <p:txStyles>
    <p:titleStyle>
      <a:lvl1pPr algn="l" defTabSz="993678" rtl="0" eaLnBrk="1" latinLnBrk="0" hangingPunct="1">
        <a:spcBef>
          <a:spcPct val="0"/>
        </a:spcBef>
        <a:buNone/>
        <a:defRPr sz="2300" kern="1200">
          <a:solidFill>
            <a:schemeClr val="accent1"/>
          </a:solidFill>
          <a:latin typeface="+mj-lt"/>
          <a:ea typeface="+mj-ea"/>
          <a:cs typeface="+mj-cs"/>
        </a:defRPr>
      </a:lvl1pPr>
    </p:titleStyle>
    <p:bodyStyle>
      <a:lvl1pPr marL="0" indent="0" algn="l" defTabSz="993678" rtl="0" eaLnBrk="1" latinLnBrk="0" hangingPunct="1">
        <a:lnSpc>
          <a:spcPct val="107000"/>
        </a:lnSpc>
        <a:spcBef>
          <a:spcPts val="0"/>
        </a:spcBef>
        <a:spcAft>
          <a:spcPts val="1200"/>
        </a:spcAft>
        <a:buFont typeface="Arial" pitchFamily="34" charset="0"/>
        <a:buNone/>
        <a:defRPr sz="1800" b="0" kern="1200">
          <a:solidFill>
            <a:schemeClr val="tx1"/>
          </a:solidFill>
          <a:latin typeface="+mn-lt"/>
          <a:ea typeface="+mn-ea"/>
          <a:cs typeface="+mn-cs"/>
        </a:defRPr>
      </a:lvl1pPr>
      <a:lvl2pPr marL="0" indent="0" algn="l" defTabSz="993678" rtl="0" eaLnBrk="1" latinLnBrk="0" hangingPunct="1">
        <a:lnSpc>
          <a:spcPct val="107000"/>
        </a:lnSpc>
        <a:spcBef>
          <a:spcPts val="0"/>
        </a:spcBef>
        <a:spcAft>
          <a:spcPts val="1200"/>
        </a:spcAft>
        <a:buFont typeface="Arial" pitchFamily="34" charset="0"/>
        <a:buNone/>
        <a:tabLst/>
        <a:defRPr sz="1800" kern="1200">
          <a:solidFill>
            <a:schemeClr val="bg2"/>
          </a:solidFill>
          <a:latin typeface="+mn-lt"/>
          <a:ea typeface="+mn-ea"/>
          <a:cs typeface="+mn-cs"/>
        </a:defRPr>
      </a:lvl2pPr>
      <a:lvl3pPr marL="265113" indent="-265113" algn="l" defTabSz="993678" rtl="0" eaLnBrk="1" latinLnBrk="0" hangingPunct="1">
        <a:lnSpc>
          <a:spcPct val="107000"/>
        </a:lnSpc>
        <a:spcBef>
          <a:spcPts val="0"/>
        </a:spcBef>
        <a:spcAft>
          <a:spcPts val="1200"/>
        </a:spcAft>
        <a:buClr>
          <a:schemeClr val="tx2"/>
        </a:buClr>
        <a:buSzPct val="150000"/>
        <a:buFont typeface="Georgia" pitchFamily="18" charset="0"/>
        <a:buChar char="›"/>
        <a:defRPr sz="1800" kern="1200">
          <a:solidFill>
            <a:schemeClr val="tx1"/>
          </a:solidFill>
          <a:latin typeface="+mn-lt"/>
          <a:ea typeface="+mn-ea"/>
          <a:cs typeface="+mn-cs"/>
        </a:defRPr>
      </a:lvl3pPr>
      <a:lvl4pPr marL="265113" indent="-265113" algn="l" defTabSz="993678" rtl="0" eaLnBrk="1" latinLnBrk="0" hangingPunct="1">
        <a:lnSpc>
          <a:spcPct val="107000"/>
        </a:lnSpc>
        <a:spcBef>
          <a:spcPts val="0"/>
        </a:spcBef>
        <a:spcAft>
          <a:spcPts val="1200"/>
        </a:spcAft>
        <a:buClr>
          <a:schemeClr val="accent1"/>
        </a:buClr>
        <a:buFont typeface="+mj-lt"/>
        <a:buAutoNum type="arabicPeriod"/>
        <a:defRPr sz="1800" kern="1200">
          <a:solidFill>
            <a:schemeClr val="tx1"/>
          </a:solidFill>
          <a:latin typeface="+mn-lt"/>
          <a:ea typeface="+mn-ea"/>
          <a:cs typeface="+mn-cs"/>
        </a:defRPr>
      </a:lvl4pPr>
      <a:lvl5pPr marL="539750" marR="0" indent="-284163" algn="l" defTabSz="993678" rtl="0" eaLnBrk="1" fontAlgn="auto" latinLnBrk="0" hangingPunct="1">
        <a:lnSpc>
          <a:spcPct val="107000"/>
        </a:lnSpc>
        <a:spcBef>
          <a:spcPts val="0"/>
        </a:spcBef>
        <a:spcAft>
          <a:spcPts val="1200"/>
        </a:spcAft>
        <a:buClr>
          <a:schemeClr val="accent1"/>
        </a:buClr>
        <a:buSzTx/>
        <a:buFont typeface="Calibri" pitchFamily="34" charset="0"/>
        <a:buChar char="−"/>
        <a:tabLst/>
        <a:defRPr sz="1800" kern="1200">
          <a:solidFill>
            <a:schemeClr val="bg2"/>
          </a:solidFill>
          <a:latin typeface="+mn-lt"/>
          <a:ea typeface="+mn-ea"/>
          <a:cs typeface="+mn-cs"/>
        </a:defRPr>
      </a:lvl5pPr>
      <a:lvl6pPr marL="0" marR="0" indent="0" algn="l" defTabSz="993678" rtl="0" eaLnBrk="1" fontAlgn="auto" latinLnBrk="0" hangingPunct="1">
        <a:lnSpc>
          <a:spcPct val="107000"/>
        </a:lnSpc>
        <a:spcBef>
          <a:spcPts val="0"/>
        </a:spcBef>
        <a:spcAft>
          <a:spcPts val="600"/>
        </a:spcAft>
        <a:buClr>
          <a:schemeClr val="accent1"/>
        </a:buClr>
        <a:buSzTx/>
        <a:buFontTx/>
        <a:buNone/>
        <a:tabLst/>
        <a:defRPr sz="1200" kern="1200">
          <a:solidFill>
            <a:schemeClr val="tx1"/>
          </a:solidFill>
          <a:latin typeface="TradeGothic CondEighteen" pitchFamily="2" charset="0"/>
          <a:ea typeface="+mn-ea"/>
          <a:cs typeface="+mn-cs"/>
        </a:defRPr>
      </a:lvl6pPr>
      <a:lvl7pPr marL="176213" indent="-176213" algn="l" defTabSz="993678" rtl="0" eaLnBrk="1" latinLnBrk="0" hangingPunct="1">
        <a:lnSpc>
          <a:spcPct val="107000"/>
        </a:lnSpc>
        <a:spcBef>
          <a:spcPts val="0"/>
        </a:spcBef>
        <a:spcAft>
          <a:spcPts val="600"/>
        </a:spcAft>
        <a:buClr>
          <a:schemeClr val="tx2"/>
        </a:buClr>
        <a:buFont typeface="Georgia" pitchFamily="18" charset="0"/>
        <a:buChar char="›"/>
        <a:defRPr sz="1200" kern="1200">
          <a:solidFill>
            <a:schemeClr val="tx1"/>
          </a:solidFill>
          <a:latin typeface="TradeGothic CondEighteen" pitchFamily="2" charset="0"/>
          <a:ea typeface="+mn-ea"/>
          <a:cs typeface="+mn-cs"/>
        </a:defRPr>
      </a:lvl7pPr>
      <a:lvl8pPr marL="228600" indent="-228600" algn="l" defTabSz="993678" rtl="0" eaLnBrk="1" latinLnBrk="0" hangingPunct="1">
        <a:lnSpc>
          <a:spcPct val="107000"/>
        </a:lnSpc>
        <a:spcBef>
          <a:spcPts val="0"/>
        </a:spcBef>
        <a:spcAft>
          <a:spcPts val="600"/>
        </a:spcAft>
        <a:buClr>
          <a:schemeClr val="tx2"/>
        </a:buClr>
        <a:buFont typeface="+mj-lt"/>
        <a:buAutoNum type="arabicPeriod"/>
        <a:defRPr sz="1200" kern="1200" baseline="0">
          <a:solidFill>
            <a:schemeClr val="tx1"/>
          </a:solidFill>
          <a:latin typeface="TradeGothic CondEighteen" pitchFamily="2" charset="0"/>
          <a:ea typeface="+mn-ea"/>
          <a:cs typeface="+mn-cs"/>
        </a:defRPr>
      </a:lvl8pPr>
      <a:lvl9pPr marL="363538" indent="-187325" algn="l" defTabSz="993678" rtl="0" eaLnBrk="1" latinLnBrk="0" hangingPunct="1">
        <a:lnSpc>
          <a:spcPct val="107000"/>
        </a:lnSpc>
        <a:spcBef>
          <a:spcPts val="0"/>
        </a:spcBef>
        <a:spcAft>
          <a:spcPts val="600"/>
        </a:spcAft>
        <a:buClr>
          <a:schemeClr val="tx2"/>
        </a:buClr>
        <a:buFont typeface="Palatino Linotype" pitchFamily="18" charset="0"/>
        <a:buChar char="‐"/>
        <a:defRPr sz="1200" kern="1200" baseline="0">
          <a:solidFill>
            <a:srgbClr val="666666"/>
          </a:solidFill>
          <a:latin typeface="TradeGothic CondEighteen" pitchFamily="2" charset="0"/>
          <a:ea typeface="+mn-ea"/>
          <a:cs typeface="+mn-cs"/>
        </a:defRPr>
      </a:lvl9pPr>
    </p:bodyStyle>
    <p:otherStyle>
      <a:defPPr>
        <a:defRPr lang="en-US"/>
      </a:defPPr>
      <a:lvl1pPr marL="0" algn="l" defTabSz="993678" rtl="0" eaLnBrk="1" latinLnBrk="0" hangingPunct="1">
        <a:defRPr sz="2000" kern="1200">
          <a:solidFill>
            <a:schemeClr val="tx1"/>
          </a:solidFill>
          <a:latin typeface="+mn-lt"/>
          <a:ea typeface="+mn-ea"/>
          <a:cs typeface="+mn-cs"/>
        </a:defRPr>
      </a:lvl1pPr>
      <a:lvl2pPr marL="496839" algn="l" defTabSz="993678" rtl="0" eaLnBrk="1" latinLnBrk="0" hangingPunct="1">
        <a:defRPr sz="2000" kern="1200">
          <a:solidFill>
            <a:schemeClr val="tx1"/>
          </a:solidFill>
          <a:latin typeface="+mn-lt"/>
          <a:ea typeface="+mn-ea"/>
          <a:cs typeface="+mn-cs"/>
        </a:defRPr>
      </a:lvl2pPr>
      <a:lvl3pPr marL="993678" algn="l" defTabSz="993678" rtl="0" eaLnBrk="1" latinLnBrk="0" hangingPunct="1">
        <a:defRPr sz="2000" kern="1200">
          <a:solidFill>
            <a:schemeClr val="tx1"/>
          </a:solidFill>
          <a:latin typeface="+mn-lt"/>
          <a:ea typeface="+mn-ea"/>
          <a:cs typeface="+mn-cs"/>
        </a:defRPr>
      </a:lvl3pPr>
      <a:lvl4pPr marL="1490518" algn="l" defTabSz="993678" rtl="0" eaLnBrk="1" latinLnBrk="0" hangingPunct="1">
        <a:defRPr sz="2000" kern="1200">
          <a:solidFill>
            <a:schemeClr val="tx1"/>
          </a:solidFill>
          <a:latin typeface="+mn-lt"/>
          <a:ea typeface="+mn-ea"/>
          <a:cs typeface="+mn-cs"/>
        </a:defRPr>
      </a:lvl4pPr>
      <a:lvl5pPr marL="1987357" algn="l" defTabSz="993678" rtl="0" eaLnBrk="1" latinLnBrk="0" hangingPunct="1">
        <a:defRPr sz="2000" kern="1200">
          <a:solidFill>
            <a:schemeClr val="tx1"/>
          </a:solidFill>
          <a:latin typeface="+mn-lt"/>
          <a:ea typeface="+mn-ea"/>
          <a:cs typeface="+mn-cs"/>
        </a:defRPr>
      </a:lvl5pPr>
      <a:lvl6pPr marL="2484196" algn="l" defTabSz="993678" rtl="0" eaLnBrk="1" latinLnBrk="0" hangingPunct="1">
        <a:defRPr sz="2000" kern="1200">
          <a:solidFill>
            <a:schemeClr val="tx1"/>
          </a:solidFill>
          <a:latin typeface="+mn-lt"/>
          <a:ea typeface="+mn-ea"/>
          <a:cs typeface="+mn-cs"/>
        </a:defRPr>
      </a:lvl6pPr>
      <a:lvl7pPr marL="2981035" algn="l" defTabSz="993678" rtl="0" eaLnBrk="1" latinLnBrk="0" hangingPunct="1">
        <a:defRPr sz="2000" kern="1200">
          <a:solidFill>
            <a:schemeClr val="tx1"/>
          </a:solidFill>
          <a:latin typeface="+mn-lt"/>
          <a:ea typeface="+mn-ea"/>
          <a:cs typeface="+mn-cs"/>
        </a:defRPr>
      </a:lvl7pPr>
      <a:lvl8pPr marL="3477875" algn="l" defTabSz="993678" rtl="0" eaLnBrk="1" latinLnBrk="0" hangingPunct="1">
        <a:defRPr sz="2000" kern="1200">
          <a:solidFill>
            <a:schemeClr val="tx1"/>
          </a:solidFill>
          <a:latin typeface="+mn-lt"/>
          <a:ea typeface="+mn-ea"/>
          <a:cs typeface="+mn-cs"/>
        </a:defRPr>
      </a:lvl8pPr>
      <a:lvl9pPr marL="3974714" algn="l" defTabSz="993678"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93726" y="431801"/>
            <a:ext cx="9505950" cy="647699"/>
          </a:xfrm>
          <a:prstGeom prst="rect">
            <a:avLst/>
          </a:prstGeom>
        </p:spPr>
        <p:txBody>
          <a:bodyPr vert="horz" lIns="0" tIns="72000" rIns="0" bIns="0" rtlCol="0" anchor="ctr" anchorCtr="0">
            <a:no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593724" y="1438275"/>
            <a:ext cx="9505951" cy="5329724"/>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err="1" smtClean="0"/>
              <a:t>Seveth</a:t>
            </a:r>
            <a:r>
              <a:rPr lang="en-US" dirty="0" smtClean="0"/>
              <a:t> level</a:t>
            </a:r>
          </a:p>
          <a:p>
            <a:pPr lvl="7"/>
            <a:r>
              <a:rPr lang="en-US" dirty="0" smtClean="0"/>
              <a:t>Eighth level</a:t>
            </a:r>
          </a:p>
          <a:p>
            <a:pPr lvl="8"/>
            <a:r>
              <a:rPr lang="en-US" dirty="0" smtClean="0"/>
              <a:t>Ninth level</a:t>
            </a:r>
          </a:p>
        </p:txBody>
      </p:sp>
      <p:sp>
        <p:nvSpPr>
          <p:cNvPr id="5" name="Footer Placeholder 4"/>
          <p:cNvSpPr>
            <a:spLocks noGrp="1"/>
          </p:cNvSpPr>
          <p:nvPr>
            <p:ph type="ftr" sz="quarter" idx="3"/>
            <p:custDataLst>
              <p:tags r:id="rId14"/>
            </p:custDataLst>
          </p:nvPr>
        </p:nvSpPr>
        <p:spPr>
          <a:xfrm>
            <a:off x="593725" y="7092000"/>
            <a:ext cx="6371888" cy="252000"/>
          </a:xfrm>
          <a:prstGeom prst="rect">
            <a:avLst/>
          </a:prstGeom>
        </p:spPr>
        <p:txBody>
          <a:bodyPr vert="horz" lIns="0" tIns="0" rIns="0" bIns="0" rtlCol="0" anchor="ctr" anchorCtr="0"/>
          <a:lstStyle>
            <a:lvl1pPr algn="l">
              <a:defRPr sz="1000">
                <a:solidFill>
                  <a:schemeClr val="tx1"/>
                </a:solidFill>
                <a:latin typeface="+mj-lt"/>
              </a:defRPr>
            </a:lvl1pPr>
          </a:lstStyle>
          <a:p>
            <a:r>
              <a:rPr lang="en-GB" smtClean="0"/>
              <a:t> </a:t>
            </a:r>
            <a:endParaRPr lang="en-GB" dirty="0"/>
          </a:p>
        </p:txBody>
      </p:sp>
      <p:sp>
        <p:nvSpPr>
          <p:cNvPr id="6" name="Slide Number Placeholder 5"/>
          <p:cNvSpPr>
            <a:spLocks noGrp="1"/>
          </p:cNvSpPr>
          <p:nvPr>
            <p:ph type="sldNum" sz="quarter" idx="4"/>
          </p:nvPr>
        </p:nvSpPr>
        <p:spPr>
          <a:xfrm>
            <a:off x="7452000" y="7092000"/>
            <a:ext cx="2647675" cy="252000"/>
          </a:xfrm>
          <a:prstGeom prst="rect">
            <a:avLst/>
          </a:prstGeom>
        </p:spPr>
        <p:txBody>
          <a:bodyPr vert="horz" lIns="0" tIns="0" rIns="0" bIns="0" rtlCol="0" anchor="ctr" anchorCtr="0"/>
          <a:lstStyle>
            <a:lvl1pPr algn="r">
              <a:defRPr sz="1100">
                <a:solidFill>
                  <a:schemeClr val="tx1"/>
                </a:solidFill>
                <a:latin typeface="+mj-lt"/>
              </a:defRPr>
            </a:lvl1pPr>
          </a:lstStyle>
          <a:p>
            <a:fld id="{D00008CF-4DA4-41B7-AB88-89DB4B99F69B}" type="slidenum">
              <a:rPr lang="en-GB" smtClean="0"/>
              <a:pPr/>
              <a:t>‹#›</a:t>
            </a:fld>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57953036"/>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iming>
    <p:tnLst>
      <p:par>
        <p:cTn id="1" dur="indefinite" restart="never" nodeType="tmRoot"/>
      </p:par>
    </p:tnLst>
  </p:timing>
  <p:hf hdr="0" ftr="0" dt="0"/>
  <p:txStyles>
    <p:titleStyle>
      <a:lvl1pPr algn="l" defTabSz="993678" rtl="0" eaLnBrk="1" latinLnBrk="0" hangingPunct="1">
        <a:spcBef>
          <a:spcPct val="0"/>
        </a:spcBef>
        <a:buNone/>
        <a:defRPr sz="2300" kern="1200">
          <a:solidFill>
            <a:schemeClr val="accent1"/>
          </a:solidFill>
          <a:latin typeface="+mj-lt"/>
          <a:ea typeface="+mj-ea"/>
          <a:cs typeface="+mj-cs"/>
        </a:defRPr>
      </a:lvl1pPr>
    </p:titleStyle>
    <p:bodyStyle>
      <a:lvl1pPr marL="0" indent="0" algn="l" defTabSz="993678" rtl="0" eaLnBrk="1" latinLnBrk="0" hangingPunct="1">
        <a:lnSpc>
          <a:spcPct val="107000"/>
        </a:lnSpc>
        <a:spcBef>
          <a:spcPts val="0"/>
        </a:spcBef>
        <a:spcAft>
          <a:spcPts val="1200"/>
        </a:spcAft>
        <a:buFont typeface="Arial" pitchFamily="34" charset="0"/>
        <a:buNone/>
        <a:defRPr sz="1800" b="0" kern="1200">
          <a:solidFill>
            <a:schemeClr val="tx1"/>
          </a:solidFill>
          <a:latin typeface="+mn-lt"/>
          <a:ea typeface="+mn-ea"/>
          <a:cs typeface="+mn-cs"/>
        </a:defRPr>
      </a:lvl1pPr>
      <a:lvl2pPr marL="0" indent="0" algn="l" defTabSz="993678" rtl="0" eaLnBrk="1" latinLnBrk="0" hangingPunct="1">
        <a:lnSpc>
          <a:spcPct val="107000"/>
        </a:lnSpc>
        <a:spcBef>
          <a:spcPts val="0"/>
        </a:spcBef>
        <a:spcAft>
          <a:spcPts val="1200"/>
        </a:spcAft>
        <a:buFont typeface="Arial" pitchFamily="34" charset="0"/>
        <a:buNone/>
        <a:tabLst/>
        <a:defRPr sz="1800" kern="1200">
          <a:solidFill>
            <a:schemeClr val="bg2"/>
          </a:solidFill>
          <a:latin typeface="+mn-lt"/>
          <a:ea typeface="+mn-ea"/>
          <a:cs typeface="+mn-cs"/>
        </a:defRPr>
      </a:lvl2pPr>
      <a:lvl3pPr marL="265113" indent="-265113" algn="l" defTabSz="993678" rtl="0" eaLnBrk="1" latinLnBrk="0" hangingPunct="1">
        <a:lnSpc>
          <a:spcPct val="107000"/>
        </a:lnSpc>
        <a:spcBef>
          <a:spcPts val="0"/>
        </a:spcBef>
        <a:spcAft>
          <a:spcPts val="1200"/>
        </a:spcAft>
        <a:buClr>
          <a:schemeClr val="accent1"/>
        </a:buClr>
        <a:buSzPct val="150000"/>
        <a:buFont typeface="Georgia" pitchFamily="18" charset="0"/>
        <a:buChar char="›"/>
        <a:defRPr sz="1800" kern="1200">
          <a:solidFill>
            <a:schemeClr val="tx1"/>
          </a:solidFill>
          <a:latin typeface="+mn-lt"/>
          <a:ea typeface="+mn-ea"/>
          <a:cs typeface="+mn-cs"/>
        </a:defRPr>
      </a:lvl3pPr>
      <a:lvl4pPr marL="265113" indent="-265113" algn="l" defTabSz="993678" rtl="0" eaLnBrk="1" latinLnBrk="0" hangingPunct="1">
        <a:lnSpc>
          <a:spcPct val="107000"/>
        </a:lnSpc>
        <a:spcBef>
          <a:spcPts val="0"/>
        </a:spcBef>
        <a:spcAft>
          <a:spcPts val="1200"/>
        </a:spcAft>
        <a:buClr>
          <a:schemeClr val="accent1"/>
        </a:buClr>
        <a:buFont typeface="+mj-lt"/>
        <a:buAutoNum type="arabicPeriod"/>
        <a:defRPr sz="1800" kern="1200">
          <a:solidFill>
            <a:schemeClr val="tx1"/>
          </a:solidFill>
          <a:latin typeface="+mn-lt"/>
          <a:ea typeface="+mn-ea"/>
          <a:cs typeface="+mn-cs"/>
        </a:defRPr>
      </a:lvl4pPr>
      <a:lvl5pPr marL="539750" marR="0" indent="-284163" algn="l" defTabSz="993678" rtl="0" eaLnBrk="1" fontAlgn="auto" latinLnBrk="0" hangingPunct="1">
        <a:lnSpc>
          <a:spcPct val="107000"/>
        </a:lnSpc>
        <a:spcBef>
          <a:spcPts val="0"/>
        </a:spcBef>
        <a:spcAft>
          <a:spcPts val="1200"/>
        </a:spcAft>
        <a:buClr>
          <a:schemeClr val="accent1"/>
        </a:buClr>
        <a:buSzTx/>
        <a:buFont typeface="Calibri" pitchFamily="34" charset="0"/>
        <a:buChar char="−"/>
        <a:tabLst/>
        <a:defRPr sz="1800" kern="1200">
          <a:solidFill>
            <a:schemeClr val="bg2"/>
          </a:solidFill>
          <a:latin typeface="+mn-lt"/>
          <a:ea typeface="+mn-ea"/>
          <a:cs typeface="+mn-cs"/>
        </a:defRPr>
      </a:lvl5pPr>
      <a:lvl6pPr marL="0" marR="0" indent="0" algn="l" defTabSz="993678" rtl="0" eaLnBrk="1" fontAlgn="auto" latinLnBrk="0" hangingPunct="1">
        <a:lnSpc>
          <a:spcPct val="107000"/>
        </a:lnSpc>
        <a:spcBef>
          <a:spcPts val="0"/>
        </a:spcBef>
        <a:spcAft>
          <a:spcPts val="600"/>
        </a:spcAft>
        <a:buClr>
          <a:schemeClr val="accent1"/>
        </a:buClr>
        <a:buSzTx/>
        <a:buFontTx/>
        <a:buNone/>
        <a:tabLst/>
        <a:defRPr sz="1200" kern="1200">
          <a:solidFill>
            <a:schemeClr val="tx1"/>
          </a:solidFill>
          <a:latin typeface="TradeGothic CondEighteen" pitchFamily="2" charset="0"/>
          <a:ea typeface="+mn-ea"/>
          <a:cs typeface="+mn-cs"/>
        </a:defRPr>
      </a:lvl6pPr>
      <a:lvl7pPr marL="176213" indent="-176213" algn="l" defTabSz="993678" rtl="0" eaLnBrk="1" latinLnBrk="0" hangingPunct="1">
        <a:lnSpc>
          <a:spcPct val="107000"/>
        </a:lnSpc>
        <a:spcBef>
          <a:spcPts val="0"/>
        </a:spcBef>
        <a:spcAft>
          <a:spcPts val="600"/>
        </a:spcAft>
        <a:buClr>
          <a:schemeClr val="accent1"/>
        </a:buClr>
        <a:buFont typeface="Georgia" pitchFamily="18" charset="0"/>
        <a:buChar char="›"/>
        <a:defRPr sz="1200" kern="1200">
          <a:solidFill>
            <a:schemeClr val="tx1"/>
          </a:solidFill>
          <a:latin typeface="TradeGothic CondEighteen" pitchFamily="2" charset="0"/>
          <a:ea typeface="+mn-ea"/>
          <a:cs typeface="+mn-cs"/>
        </a:defRPr>
      </a:lvl7pPr>
      <a:lvl8pPr marL="228600" indent="-228600" algn="l" defTabSz="993678" rtl="0" eaLnBrk="1" latinLnBrk="0" hangingPunct="1">
        <a:lnSpc>
          <a:spcPct val="107000"/>
        </a:lnSpc>
        <a:spcBef>
          <a:spcPts val="0"/>
        </a:spcBef>
        <a:spcAft>
          <a:spcPts val="600"/>
        </a:spcAft>
        <a:buClr>
          <a:schemeClr val="accent1"/>
        </a:buClr>
        <a:buFont typeface="+mj-lt"/>
        <a:buAutoNum type="arabicPeriod"/>
        <a:defRPr sz="1200" kern="1200" baseline="0">
          <a:solidFill>
            <a:schemeClr val="tx1"/>
          </a:solidFill>
          <a:latin typeface="TradeGothic CondEighteen" pitchFamily="2" charset="0"/>
          <a:ea typeface="+mn-ea"/>
          <a:cs typeface="+mn-cs"/>
        </a:defRPr>
      </a:lvl8pPr>
      <a:lvl9pPr marL="363538" indent="-187325" algn="l" defTabSz="993678" rtl="0" eaLnBrk="1" latinLnBrk="0" hangingPunct="1">
        <a:lnSpc>
          <a:spcPct val="107000"/>
        </a:lnSpc>
        <a:spcBef>
          <a:spcPts val="0"/>
        </a:spcBef>
        <a:spcAft>
          <a:spcPts val="600"/>
        </a:spcAft>
        <a:buClr>
          <a:schemeClr val="accent1"/>
        </a:buClr>
        <a:buFont typeface="Palatino Linotype" pitchFamily="18" charset="0"/>
        <a:buChar char="‐"/>
        <a:defRPr sz="1200" kern="1200">
          <a:solidFill>
            <a:schemeClr val="tx1"/>
          </a:solidFill>
          <a:latin typeface="TradeGothic CondEighteen" pitchFamily="2" charset="0"/>
          <a:ea typeface="+mn-ea"/>
          <a:cs typeface="+mn-cs"/>
        </a:defRPr>
      </a:lvl9pPr>
    </p:bodyStyle>
    <p:otherStyle>
      <a:defPPr>
        <a:defRPr lang="en-US"/>
      </a:defPPr>
      <a:lvl1pPr marL="0" algn="l" defTabSz="993678" rtl="0" eaLnBrk="1" latinLnBrk="0" hangingPunct="1">
        <a:defRPr sz="2000" kern="1200">
          <a:solidFill>
            <a:schemeClr val="tx1"/>
          </a:solidFill>
          <a:latin typeface="+mn-lt"/>
          <a:ea typeface="+mn-ea"/>
          <a:cs typeface="+mn-cs"/>
        </a:defRPr>
      </a:lvl1pPr>
      <a:lvl2pPr marL="496839" algn="l" defTabSz="993678" rtl="0" eaLnBrk="1" latinLnBrk="0" hangingPunct="1">
        <a:defRPr sz="2000" kern="1200">
          <a:solidFill>
            <a:schemeClr val="tx1"/>
          </a:solidFill>
          <a:latin typeface="+mn-lt"/>
          <a:ea typeface="+mn-ea"/>
          <a:cs typeface="+mn-cs"/>
        </a:defRPr>
      </a:lvl2pPr>
      <a:lvl3pPr marL="993678" algn="l" defTabSz="993678" rtl="0" eaLnBrk="1" latinLnBrk="0" hangingPunct="1">
        <a:defRPr sz="2000" kern="1200">
          <a:solidFill>
            <a:schemeClr val="tx1"/>
          </a:solidFill>
          <a:latin typeface="+mn-lt"/>
          <a:ea typeface="+mn-ea"/>
          <a:cs typeface="+mn-cs"/>
        </a:defRPr>
      </a:lvl3pPr>
      <a:lvl4pPr marL="1490518" algn="l" defTabSz="993678" rtl="0" eaLnBrk="1" latinLnBrk="0" hangingPunct="1">
        <a:defRPr sz="2000" kern="1200">
          <a:solidFill>
            <a:schemeClr val="tx1"/>
          </a:solidFill>
          <a:latin typeface="+mn-lt"/>
          <a:ea typeface="+mn-ea"/>
          <a:cs typeface="+mn-cs"/>
        </a:defRPr>
      </a:lvl4pPr>
      <a:lvl5pPr marL="1987357" algn="l" defTabSz="993678" rtl="0" eaLnBrk="1" latinLnBrk="0" hangingPunct="1">
        <a:defRPr sz="2000" kern="1200">
          <a:solidFill>
            <a:schemeClr val="tx1"/>
          </a:solidFill>
          <a:latin typeface="+mn-lt"/>
          <a:ea typeface="+mn-ea"/>
          <a:cs typeface="+mn-cs"/>
        </a:defRPr>
      </a:lvl5pPr>
      <a:lvl6pPr marL="2484196" algn="l" defTabSz="993678" rtl="0" eaLnBrk="1" latinLnBrk="0" hangingPunct="1">
        <a:defRPr sz="2000" kern="1200">
          <a:solidFill>
            <a:schemeClr val="tx1"/>
          </a:solidFill>
          <a:latin typeface="+mn-lt"/>
          <a:ea typeface="+mn-ea"/>
          <a:cs typeface="+mn-cs"/>
        </a:defRPr>
      </a:lvl6pPr>
      <a:lvl7pPr marL="2981035" algn="l" defTabSz="993678" rtl="0" eaLnBrk="1" latinLnBrk="0" hangingPunct="1">
        <a:defRPr sz="2000" kern="1200">
          <a:solidFill>
            <a:schemeClr val="tx1"/>
          </a:solidFill>
          <a:latin typeface="+mn-lt"/>
          <a:ea typeface="+mn-ea"/>
          <a:cs typeface="+mn-cs"/>
        </a:defRPr>
      </a:lvl7pPr>
      <a:lvl8pPr marL="3477875" algn="l" defTabSz="993678" rtl="0" eaLnBrk="1" latinLnBrk="0" hangingPunct="1">
        <a:defRPr sz="2000" kern="1200">
          <a:solidFill>
            <a:schemeClr val="tx1"/>
          </a:solidFill>
          <a:latin typeface="+mn-lt"/>
          <a:ea typeface="+mn-ea"/>
          <a:cs typeface="+mn-cs"/>
        </a:defRPr>
      </a:lvl8pPr>
      <a:lvl9pPr marL="3974714" algn="l" defTabSz="993678"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28.xml"/><Relationship Id="rId4" Type="http://schemas.openxmlformats.org/officeDocument/2006/relationships/tags" Target="../tags/tag29.xml"/><Relationship Id="rId5" Type="http://schemas.openxmlformats.org/officeDocument/2006/relationships/tags" Target="../tags/tag30.xml"/><Relationship Id="rId6" Type="http://schemas.openxmlformats.org/officeDocument/2006/relationships/slideLayout" Target="../slideLayouts/slideLayout1.xml"/><Relationship Id="rId7" Type="http://schemas.openxmlformats.org/officeDocument/2006/relationships/notesSlide" Target="../notesSlides/notesSlide1.xml"/><Relationship Id="rId8" Type="http://schemas.openxmlformats.org/officeDocument/2006/relationships/image" Target="../media/image1.png"/><Relationship Id="rId9" Type="http://schemas.openxmlformats.org/officeDocument/2006/relationships/image" Target="../media/image2.jpeg"/><Relationship Id="rId1" Type="http://schemas.openxmlformats.org/officeDocument/2006/relationships/tags" Target="../tags/tag26.xml"/><Relationship Id="rId2" Type="http://schemas.openxmlformats.org/officeDocument/2006/relationships/tags" Target="../tags/tag27.xml"/></Relationships>
</file>

<file path=ppt/slides/_rels/slide10.xml.rels><?xml version="1.0" encoding="UTF-8" standalone="yes"?>
<Relationships xmlns="http://schemas.openxmlformats.org/package/2006/relationships"><Relationship Id="rId3" Type="http://schemas.openxmlformats.org/officeDocument/2006/relationships/tags" Target="../tags/tag54.xml"/><Relationship Id="rId4" Type="http://schemas.openxmlformats.org/officeDocument/2006/relationships/slideLayout" Target="../slideLayouts/slideLayout6.xml"/><Relationship Id="rId5" Type="http://schemas.openxmlformats.org/officeDocument/2006/relationships/notesSlide" Target="../notesSlides/notesSlide10.xml"/><Relationship Id="rId1" Type="http://schemas.openxmlformats.org/officeDocument/2006/relationships/tags" Target="../tags/tag52.xml"/><Relationship Id="rId2" Type="http://schemas.openxmlformats.org/officeDocument/2006/relationships/tags" Target="../tags/tag53.xml"/></Relationships>
</file>

<file path=ppt/slides/_rels/slide11.xml.rels><?xml version="1.0" encoding="UTF-8" standalone="yes"?>
<Relationships xmlns="http://schemas.openxmlformats.org/package/2006/relationships"><Relationship Id="rId3" Type="http://schemas.openxmlformats.org/officeDocument/2006/relationships/tags" Target="../tags/tag57.xml"/><Relationship Id="rId4" Type="http://schemas.openxmlformats.org/officeDocument/2006/relationships/slideLayout" Target="../slideLayouts/slideLayout6.xml"/><Relationship Id="rId5" Type="http://schemas.openxmlformats.org/officeDocument/2006/relationships/notesSlide" Target="../notesSlides/notesSlide11.xml"/><Relationship Id="rId1" Type="http://schemas.openxmlformats.org/officeDocument/2006/relationships/tags" Target="../tags/tag55.xml"/><Relationship Id="rId2" Type="http://schemas.openxmlformats.org/officeDocument/2006/relationships/tags" Target="../tags/tag56.xml"/></Relationships>
</file>

<file path=ppt/slides/_rels/slide12.xml.rels><?xml version="1.0" encoding="UTF-8" standalone="yes"?>
<Relationships xmlns="http://schemas.openxmlformats.org/package/2006/relationships"><Relationship Id="rId3" Type="http://schemas.openxmlformats.org/officeDocument/2006/relationships/tags" Target="../tags/tag60.xml"/><Relationship Id="rId4" Type="http://schemas.openxmlformats.org/officeDocument/2006/relationships/tags" Target="../tags/tag61.xml"/><Relationship Id="rId5" Type="http://schemas.openxmlformats.org/officeDocument/2006/relationships/slideLayout" Target="../slideLayouts/slideLayout6.xml"/><Relationship Id="rId6" Type="http://schemas.openxmlformats.org/officeDocument/2006/relationships/notesSlide" Target="../notesSlides/notesSlide12.xml"/><Relationship Id="rId7" Type="http://schemas.openxmlformats.org/officeDocument/2006/relationships/hyperlink" Target="http://databank.worldbank.org/data/reports.aspx?Report_Name=All-countries&amp;Id=1da0a653" TargetMode="External"/><Relationship Id="rId1" Type="http://schemas.openxmlformats.org/officeDocument/2006/relationships/tags" Target="../tags/tag58.xml"/><Relationship Id="rId2" Type="http://schemas.openxmlformats.org/officeDocument/2006/relationships/tags" Target="../tags/tag59.xml"/></Relationships>
</file>

<file path=ppt/slides/_rels/slide13.xml.rels><?xml version="1.0" encoding="UTF-8" standalone="yes"?>
<Relationships xmlns="http://schemas.openxmlformats.org/package/2006/relationships"><Relationship Id="rId3" Type="http://schemas.openxmlformats.org/officeDocument/2006/relationships/tags" Target="../tags/tag64.xml"/><Relationship Id="rId4" Type="http://schemas.openxmlformats.org/officeDocument/2006/relationships/slideLayout" Target="../slideLayouts/slideLayout6.xml"/><Relationship Id="rId5" Type="http://schemas.openxmlformats.org/officeDocument/2006/relationships/notesSlide" Target="../notesSlides/notesSlide13.xml"/><Relationship Id="rId1" Type="http://schemas.openxmlformats.org/officeDocument/2006/relationships/tags" Target="../tags/tag62.xml"/><Relationship Id="rId2" Type="http://schemas.openxmlformats.org/officeDocument/2006/relationships/tags" Target="../tags/tag6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6.xml"/><Relationship Id="rId4" Type="http://schemas.openxmlformats.org/officeDocument/2006/relationships/notesSlide" Target="../notesSlides/notesSlide14.xml"/><Relationship Id="rId1" Type="http://schemas.openxmlformats.org/officeDocument/2006/relationships/tags" Target="../tags/tag65.xml"/><Relationship Id="rId2" Type="http://schemas.openxmlformats.org/officeDocument/2006/relationships/tags" Target="../tags/tag66.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6.xml"/><Relationship Id="rId4" Type="http://schemas.openxmlformats.org/officeDocument/2006/relationships/notesSlide" Target="../notesSlides/notesSlide15.xml"/><Relationship Id="rId1" Type="http://schemas.openxmlformats.org/officeDocument/2006/relationships/tags" Target="../tags/tag67.xml"/><Relationship Id="rId2" Type="http://schemas.openxmlformats.org/officeDocument/2006/relationships/tags" Target="../tags/tag68.xml"/></Relationships>
</file>

<file path=ppt/slides/_rels/slide16.xml.rels><?xml version="1.0" encoding="UTF-8" standalone="yes"?>
<Relationships xmlns="http://schemas.openxmlformats.org/package/2006/relationships"><Relationship Id="rId3" Type="http://schemas.openxmlformats.org/officeDocument/2006/relationships/tags" Target="../tags/tag70.xml"/><Relationship Id="rId4" Type="http://schemas.openxmlformats.org/officeDocument/2006/relationships/slideLayout" Target="../slideLayouts/slideLayout6.xml"/><Relationship Id="rId5" Type="http://schemas.openxmlformats.org/officeDocument/2006/relationships/notesSlide" Target="../notesSlides/notesSlide16.xml"/><Relationship Id="rId6" Type="http://schemas.openxmlformats.org/officeDocument/2006/relationships/package" Target="../embeddings/Microsoft_Word_Document1.docx"/><Relationship Id="rId1" Type="http://schemas.openxmlformats.org/officeDocument/2006/relationships/vmlDrawing" Target="../drawings/vmlDrawing1.vml"/><Relationship Id="rId2" Type="http://schemas.openxmlformats.org/officeDocument/2006/relationships/tags" Target="../tags/tag69.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6.xml"/><Relationship Id="rId4" Type="http://schemas.openxmlformats.org/officeDocument/2006/relationships/notesSlide" Target="../notesSlides/notesSlide17.xml"/><Relationship Id="rId1" Type="http://schemas.openxmlformats.org/officeDocument/2006/relationships/tags" Target="../tags/tag71.xml"/><Relationship Id="rId2" Type="http://schemas.openxmlformats.org/officeDocument/2006/relationships/tags" Target="../tags/tag72.xml"/></Relationships>
</file>

<file path=ppt/slides/_rels/slide2.xml.rels><?xml version="1.0" encoding="UTF-8" standalone="yes"?>
<Relationships xmlns="http://schemas.openxmlformats.org/package/2006/relationships"><Relationship Id="rId3" Type="http://schemas.openxmlformats.org/officeDocument/2006/relationships/tags" Target="../tags/tag33.xml"/><Relationship Id="rId4" Type="http://schemas.openxmlformats.org/officeDocument/2006/relationships/slideLayout" Target="../slideLayouts/slideLayout6.xml"/><Relationship Id="rId5" Type="http://schemas.openxmlformats.org/officeDocument/2006/relationships/notesSlide" Target="../notesSlides/notesSlide2.xml"/><Relationship Id="rId6" Type="http://schemas.openxmlformats.org/officeDocument/2006/relationships/image" Target="../media/image1.png"/><Relationship Id="rId1" Type="http://schemas.openxmlformats.org/officeDocument/2006/relationships/tags" Target="../tags/tag31.xml"/><Relationship Id="rId2" Type="http://schemas.openxmlformats.org/officeDocument/2006/relationships/tags" Target="../tags/tag32.xml"/></Relationships>
</file>

<file path=ppt/slides/_rels/slide3.xml.rels><?xml version="1.0" encoding="UTF-8" standalone="yes"?>
<Relationships xmlns="http://schemas.openxmlformats.org/package/2006/relationships"><Relationship Id="rId3" Type="http://schemas.openxmlformats.org/officeDocument/2006/relationships/tags" Target="../tags/tag36.xml"/><Relationship Id="rId4" Type="http://schemas.openxmlformats.org/officeDocument/2006/relationships/slideLayout" Target="../slideLayouts/slideLayout6.xml"/><Relationship Id="rId5" Type="http://schemas.openxmlformats.org/officeDocument/2006/relationships/notesSlide" Target="../notesSlides/notesSlide3.xml"/><Relationship Id="rId1" Type="http://schemas.openxmlformats.org/officeDocument/2006/relationships/tags" Target="../tags/tag34.xml"/><Relationship Id="rId2" Type="http://schemas.openxmlformats.org/officeDocument/2006/relationships/tags" Target="../tags/tag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tags" Target="../tags/tag39.xml"/><Relationship Id="rId4" Type="http://schemas.openxmlformats.org/officeDocument/2006/relationships/slideLayout" Target="../slideLayouts/slideLayout6.xml"/><Relationship Id="rId5" Type="http://schemas.openxmlformats.org/officeDocument/2006/relationships/notesSlide" Target="../notesSlides/notesSlide5.xml"/><Relationship Id="rId1" Type="http://schemas.openxmlformats.org/officeDocument/2006/relationships/tags" Target="../tags/tag37.xml"/><Relationship Id="rId2" Type="http://schemas.openxmlformats.org/officeDocument/2006/relationships/tags" Target="../tags/tag38.xml"/></Relationships>
</file>

<file path=ppt/slides/_rels/slide6.xml.rels><?xml version="1.0" encoding="UTF-8" standalone="yes"?>
<Relationships xmlns="http://schemas.openxmlformats.org/package/2006/relationships"><Relationship Id="rId3" Type="http://schemas.openxmlformats.org/officeDocument/2006/relationships/tags" Target="../tags/tag42.xml"/><Relationship Id="rId4" Type="http://schemas.openxmlformats.org/officeDocument/2006/relationships/slideLayout" Target="../slideLayouts/slideLayout6.xml"/><Relationship Id="rId5" Type="http://schemas.openxmlformats.org/officeDocument/2006/relationships/notesSlide" Target="../notesSlides/notesSlide6.xml"/><Relationship Id="rId1" Type="http://schemas.openxmlformats.org/officeDocument/2006/relationships/tags" Target="../tags/tag40.xml"/><Relationship Id="rId2" Type="http://schemas.openxmlformats.org/officeDocument/2006/relationships/tags" Target="../tags/tag41.xml"/></Relationships>
</file>

<file path=ppt/slides/_rels/slide7.xml.rels><?xml version="1.0" encoding="UTF-8" standalone="yes"?>
<Relationships xmlns="http://schemas.openxmlformats.org/package/2006/relationships"><Relationship Id="rId3" Type="http://schemas.openxmlformats.org/officeDocument/2006/relationships/tags" Target="../tags/tag45.xml"/><Relationship Id="rId4" Type="http://schemas.openxmlformats.org/officeDocument/2006/relationships/slideLayout" Target="../slideLayouts/slideLayout6.xml"/><Relationship Id="rId5" Type="http://schemas.openxmlformats.org/officeDocument/2006/relationships/notesSlide" Target="../notesSlides/notesSlide7.xml"/><Relationship Id="rId1" Type="http://schemas.openxmlformats.org/officeDocument/2006/relationships/tags" Target="../tags/tag43.xml"/><Relationship Id="rId2" Type="http://schemas.openxmlformats.org/officeDocument/2006/relationships/tags" Target="../tags/tag44.xml"/></Relationships>
</file>

<file path=ppt/slides/_rels/slide8.xml.rels><?xml version="1.0" encoding="UTF-8" standalone="yes"?>
<Relationships xmlns="http://schemas.openxmlformats.org/package/2006/relationships"><Relationship Id="rId3" Type="http://schemas.openxmlformats.org/officeDocument/2006/relationships/tags" Target="../tags/tag48.xml"/><Relationship Id="rId4" Type="http://schemas.openxmlformats.org/officeDocument/2006/relationships/slideLayout" Target="../slideLayouts/slideLayout6.xml"/><Relationship Id="rId5" Type="http://schemas.openxmlformats.org/officeDocument/2006/relationships/notesSlide" Target="../notesSlides/notesSlide8.xml"/><Relationship Id="rId1" Type="http://schemas.openxmlformats.org/officeDocument/2006/relationships/tags" Target="../tags/tag46.xml"/><Relationship Id="rId2" Type="http://schemas.openxmlformats.org/officeDocument/2006/relationships/tags" Target="../tags/tag47.xml"/></Relationships>
</file>

<file path=ppt/slides/_rels/slide9.xml.rels><?xml version="1.0" encoding="UTF-8" standalone="yes"?>
<Relationships xmlns="http://schemas.openxmlformats.org/package/2006/relationships"><Relationship Id="rId3" Type="http://schemas.openxmlformats.org/officeDocument/2006/relationships/tags" Target="../tags/tag51.xml"/><Relationship Id="rId4" Type="http://schemas.openxmlformats.org/officeDocument/2006/relationships/slideLayout" Target="../slideLayouts/slideLayout6.xml"/><Relationship Id="rId5" Type="http://schemas.openxmlformats.org/officeDocument/2006/relationships/notesSlide" Target="../notesSlides/notesSlide9.xml"/><Relationship Id="rId1" Type="http://schemas.openxmlformats.org/officeDocument/2006/relationships/tags" Target="../tags/tag49.xml"/><Relationship Id="rId2" Type="http://schemas.openxmlformats.org/officeDocument/2006/relationships/tags" Target="../tags/tag50.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ctrTitle"/>
            <p:custDataLst>
              <p:tags r:id="rId2"/>
            </p:custDataLst>
          </p:nvPr>
        </p:nvSpPr>
        <p:spPr/>
        <p:txBody>
          <a:bodyPr/>
          <a:lstStyle/>
          <a:p>
            <a:pPr>
              <a:lnSpc>
                <a:spcPts val="3000"/>
              </a:lnSpc>
            </a:pPr>
            <a:r>
              <a:rPr lang="en-GB" dirty="0" smtClean="0"/>
              <a:t> </a:t>
            </a:r>
            <a:endParaRPr lang="en-GB" dirty="0"/>
          </a:p>
        </p:txBody>
      </p:sp>
      <p:sp>
        <p:nvSpPr>
          <p:cNvPr id="9" name="Text Placeholder 8"/>
          <p:cNvSpPr>
            <a:spLocks noGrp="1"/>
          </p:cNvSpPr>
          <p:nvPr>
            <p:ph type="body" sz="quarter" idx="13"/>
            <p:custDataLst>
              <p:tags r:id="rId3"/>
            </p:custDataLst>
          </p:nvPr>
        </p:nvSpPr>
        <p:spPr/>
        <p:txBody>
          <a:bodyPr/>
          <a:lstStyle/>
          <a:p>
            <a:r>
              <a:rPr lang="en-GB" sz="1600" dirty="0" smtClean="0"/>
              <a:t>Focus Group</a:t>
            </a:r>
            <a:endParaRPr lang="en-GB" sz="1600" dirty="0"/>
          </a:p>
        </p:txBody>
      </p:sp>
      <p:sp>
        <p:nvSpPr>
          <p:cNvPr id="10" name="Text Placeholder 9"/>
          <p:cNvSpPr>
            <a:spLocks noGrp="1"/>
          </p:cNvSpPr>
          <p:nvPr>
            <p:ph type="body" sz="quarter" idx="14"/>
            <p:custDataLst>
              <p:tags r:id="rId4"/>
            </p:custDataLst>
          </p:nvPr>
        </p:nvSpPr>
        <p:spPr/>
        <p:txBody>
          <a:bodyPr/>
          <a:lstStyle/>
          <a:p>
            <a:r>
              <a:rPr lang="en-GB" dirty="0" smtClean="0"/>
              <a:t>11</a:t>
            </a:r>
            <a:r>
              <a:rPr lang="en-GB" baseline="30000" dirty="0" smtClean="0"/>
              <a:t>th</a:t>
            </a:r>
            <a:r>
              <a:rPr lang="en-GB" dirty="0" smtClean="0"/>
              <a:t> September 2015</a:t>
            </a:r>
            <a:endParaRPr lang="en-GB" dirty="0"/>
          </a:p>
        </p:txBody>
      </p:sp>
      <p:sp>
        <p:nvSpPr>
          <p:cNvPr id="11" name="Text Placeholder 10"/>
          <p:cNvSpPr>
            <a:spLocks noGrp="1"/>
          </p:cNvSpPr>
          <p:nvPr>
            <p:ph type="body" sz="quarter" idx="15"/>
            <p:custDataLst>
              <p:tags r:id="rId5"/>
            </p:custDataLst>
          </p:nvPr>
        </p:nvSpPr>
        <p:spPr/>
        <p:txBody>
          <a:bodyPr/>
          <a:lstStyle/>
          <a:p>
            <a:r>
              <a:rPr lang="en-GB" dirty="0" smtClean="0"/>
              <a:t>Hong Kong</a:t>
            </a:r>
            <a:endParaRPr lang="en-GB" dirty="0"/>
          </a:p>
        </p:txBody>
      </p:sp>
      <p:pic>
        <p:nvPicPr>
          <p:cNvPr id="8" name="Picture 7"/>
          <p:cNvPicPr>
            <a:picLocks noChangeAspect="1"/>
          </p:cNvPicPr>
          <p:nvPr/>
        </p:nvPicPr>
        <p:blipFill>
          <a:blip r:embed="rId8">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026220" y="4716735"/>
            <a:ext cx="3371850" cy="1352550"/>
          </a:xfrm>
          <a:prstGeom prst="rect">
            <a:avLst/>
          </a:prstGeom>
        </p:spPr>
      </p:pic>
      <p:pic>
        <p:nvPicPr>
          <p:cNvPr id="7" name="Picture 6" descr="images.jpeg"/>
          <p:cNvPicPr>
            <a:picLocks noChangeAspect="1"/>
          </p:cNvPicPr>
          <p:nvPr/>
        </p:nvPicPr>
        <p:blipFill>
          <a:blip r:embed="rId9">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5490716" y="2052439"/>
            <a:ext cx="4778498" cy="3168352"/>
          </a:xfrm>
          <a:prstGeom prst="rect">
            <a:avLst/>
          </a:prstGeom>
        </p:spPr>
      </p:pic>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GB" dirty="0" smtClean="0"/>
              <a:t>Quality of life (part 1)</a:t>
            </a:r>
            <a:endParaRPr lang="en-GB" dirty="0"/>
          </a:p>
        </p:txBody>
      </p:sp>
      <p:sp>
        <p:nvSpPr>
          <p:cNvPr id="4" name="Slide Number Placeholder 3"/>
          <p:cNvSpPr>
            <a:spLocks noGrp="1"/>
          </p:cNvSpPr>
          <p:nvPr>
            <p:ph type="sldNum" sz="quarter" idx="12"/>
          </p:nvPr>
        </p:nvSpPr>
        <p:spPr>
          <a:xfrm>
            <a:off x="9716876" y="6371919"/>
            <a:ext cx="384387" cy="267267"/>
          </a:xfrm>
        </p:spPr>
        <p:txBody>
          <a:bodyPr/>
          <a:lstStyle/>
          <a:p>
            <a:fld id="{D00008CF-4DA4-41B7-AB88-89DB4B99F69B}" type="slidenum">
              <a:rPr lang="en-GB" smtClean="0"/>
              <a:pPr/>
              <a:t>10</a:t>
            </a:fld>
            <a:endParaRPr lang="en-GB" dirty="0"/>
          </a:p>
        </p:txBody>
      </p:sp>
      <p:sp>
        <p:nvSpPr>
          <p:cNvPr id="16" name="Text Placeholder 25"/>
          <p:cNvSpPr>
            <a:spLocks noGrp="1"/>
          </p:cNvSpPr>
          <p:nvPr>
            <p:ph type="body" sz="quarter" idx="13"/>
            <p:custDataLst>
              <p:tags r:id="rId3"/>
            </p:custDataLst>
          </p:nvPr>
        </p:nvSpPr>
        <p:spPr>
          <a:xfrm>
            <a:off x="1242244" y="1404366"/>
            <a:ext cx="8496944" cy="5321300"/>
          </a:xfrm>
        </p:spPr>
        <p:txBody>
          <a:bodyPr/>
          <a:lstStyle/>
          <a:p>
            <a:pPr marL="285750" indent="-285750">
              <a:buFont typeface="Wingdings" panose="05000000000000000000" pitchFamily="2" charset="2"/>
              <a:buChar char="Ø"/>
            </a:pPr>
            <a:r>
              <a:rPr lang="en-GB" dirty="0" smtClean="0"/>
              <a:t>Quality of life is multi-dimensional in nature and does not simply relate to monetary considerations (</a:t>
            </a:r>
            <a:r>
              <a:rPr lang="en-GB" dirty="0" err="1" smtClean="0"/>
              <a:t>Stiglitz</a:t>
            </a:r>
            <a:r>
              <a:rPr lang="en-GB" dirty="0" smtClean="0"/>
              <a:t>, </a:t>
            </a:r>
            <a:r>
              <a:rPr lang="en-GB" dirty="0" err="1" smtClean="0"/>
              <a:t>Sen</a:t>
            </a:r>
            <a:r>
              <a:rPr lang="en-GB" dirty="0" smtClean="0"/>
              <a:t> and </a:t>
            </a:r>
            <a:r>
              <a:rPr lang="en-GB" dirty="0" err="1" smtClean="0"/>
              <a:t>Fitoussi</a:t>
            </a:r>
            <a:r>
              <a:rPr lang="en-GB" dirty="0" smtClean="0"/>
              <a:t>, 2009)</a:t>
            </a:r>
          </a:p>
          <a:p>
            <a:pPr marL="285750" indent="-285750">
              <a:buFont typeface="Wingdings" panose="05000000000000000000" pitchFamily="2" charset="2"/>
              <a:buChar char="Ø"/>
            </a:pPr>
            <a:endParaRPr lang="en-GB" dirty="0"/>
          </a:p>
          <a:p>
            <a:pPr marL="285750" indent="-285750">
              <a:buFont typeface="Wingdings" panose="05000000000000000000" pitchFamily="2" charset="2"/>
              <a:buChar char="Ø"/>
            </a:pPr>
            <a:r>
              <a:rPr lang="en-GB" dirty="0" smtClean="0"/>
              <a:t>Quality of life is a broad concept capturing a range of factors, ‘that influence what we value in living, beyond its material side’ </a:t>
            </a:r>
            <a:r>
              <a:rPr lang="en-GB" dirty="0"/>
              <a:t>(</a:t>
            </a:r>
            <a:r>
              <a:rPr lang="en-GB" dirty="0" err="1"/>
              <a:t>Stiglitz</a:t>
            </a:r>
            <a:r>
              <a:rPr lang="en-GB" dirty="0"/>
              <a:t>, </a:t>
            </a:r>
            <a:r>
              <a:rPr lang="en-GB" dirty="0" err="1"/>
              <a:t>Sen</a:t>
            </a:r>
            <a:r>
              <a:rPr lang="en-GB" dirty="0"/>
              <a:t> and </a:t>
            </a:r>
            <a:r>
              <a:rPr lang="en-GB" dirty="0" err="1"/>
              <a:t>Fitoussi</a:t>
            </a:r>
            <a:r>
              <a:rPr lang="en-GB" dirty="0"/>
              <a:t>, 2009</a:t>
            </a:r>
            <a:r>
              <a:rPr lang="en-GB" dirty="0" smtClean="0"/>
              <a:t>)</a:t>
            </a:r>
          </a:p>
          <a:p>
            <a:pPr marL="285750" indent="-285750">
              <a:buFont typeface="Wingdings" panose="05000000000000000000" pitchFamily="2" charset="2"/>
              <a:buChar char="Ø"/>
            </a:pPr>
            <a:endParaRPr lang="en-GB" dirty="0"/>
          </a:p>
          <a:p>
            <a:pPr marL="285750" indent="-285750">
              <a:buFont typeface="Wingdings" panose="05000000000000000000" pitchFamily="2" charset="2"/>
              <a:buChar char="Ø"/>
            </a:pPr>
            <a:r>
              <a:rPr lang="en-GB" dirty="0" smtClean="0"/>
              <a:t>We adopt a measure of quality of life based on subjective wellbeing – both life evaluation and emotional wellbeing aspects (</a:t>
            </a:r>
            <a:r>
              <a:rPr lang="en-GB" dirty="0" err="1" smtClean="0"/>
              <a:t>Kahneman</a:t>
            </a:r>
            <a:r>
              <a:rPr lang="en-GB" dirty="0" smtClean="0"/>
              <a:t> and Deaton, 2010)</a:t>
            </a:r>
          </a:p>
          <a:p>
            <a:pPr marL="285750" indent="-285750">
              <a:buFont typeface="Wingdings" panose="05000000000000000000" pitchFamily="2" charset="2"/>
              <a:buChar char="Ø"/>
            </a:pPr>
            <a:endParaRPr lang="en-GB" dirty="0"/>
          </a:p>
          <a:p>
            <a:pPr marL="285750" indent="-285750">
              <a:buFont typeface="Wingdings" panose="05000000000000000000" pitchFamily="2" charset="2"/>
              <a:buChar char="Ø"/>
            </a:pPr>
            <a:r>
              <a:rPr lang="en-GB" dirty="0" smtClean="0"/>
              <a:t>Life evaluation asks the individual how they feel about their life as a whole, it requires them to think and look retrospectively but also into the future about their life</a:t>
            </a:r>
            <a:endParaRPr lang="en-GB" dirty="0"/>
          </a:p>
          <a:p>
            <a:pPr marL="285750" indent="-285750">
              <a:buFont typeface="Wingdings" panose="05000000000000000000" pitchFamily="2" charset="2"/>
              <a:buChar char="Ø"/>
            </a:pPr>
            <a:r>
              <a:rPr lang="en-GB" dirty="0" smtClean="0"/>
              <a:t>Emotional wellbeing looks at their emotional status both positive (happy) and negative (unhappy)</a:t>
            </a:r>
          </a:p>
          <a:p>
            <a:pPr marL="285750" indent="-285750">
              <a:buFont typeface="Wingdings" panose="05000000000000000000" pitchFamily="2" charset="2"/>
              <a:buChar char="Ø"/>
            </a:pPr>
            <a:endParaRPr lang="en-GB" dirty="0"/>
          </a:p>
          <a:p>
            <a:pPr marL="285750" indent="-285750">
              <a:buFont typeface="Wingdings" panose="05000000000000000000" pitchFamily="2" charset="2"/>
              <a:buChar char="Ø"/>
            </a:pPr>
            <a:endParaRPr lang="en-GB" dirty="0"/>
          </a:p>
          <a:p>
            <a:pPr marL="285750" indent="-285750">
              <a:buFont typeface="Wingdings" panose="05000000000000000000" pitchFamily="2" charset="2"/>
              <a:buChar char="Ø"/>
            </a:pPr>
            <a:endParaRPr lang="en-GB" dirty="0" smtClean="0"/>
          </a:p>
          <a:p>
            <a:pPr marL="285750" indent="-285750">
              <a:buFont typeface="Wingdings" panose="05000000000000000000" pitchFamily="2" charset="2"/>
              <a:buChar char="Ø"/>
            </a:pPr>
            <a:endParaRPr lang="en-GB" dirty="0"/>
          </a:p>
          <a:p>
            <a:pPr marL="285750" indent="-285750">
              <a:buFont typeface="Wingdings" panose="05000000000000000000" pitchFamily="2" charset="2"/>
              <a:buChar char="Ø"/>
            </a:pPr>
            <a:endParaRPr lang="en-GB" dirty="0" smtClean="0"/>
          </a:p>
          <a:p>
            <a:pPr marL="285750" indent="-285750">
              <a:buFont typeface="Wingdings" panose="05000000000000000000" pitchFamily="2" charset="2"/>
              <a:buChar char="Ø"/>
            </a:pPr>
            <a:endParaRPr lang="en-GB" dirty="0"/>
          </a:p>
          <a:p>
            <a:pPr marL="285750" indent="-285750">
              <a:buFont typeface="Wingdings" panose="05000000000000000000" pitchFamily="2" charset="2"/>
              <a:buChar char="Ø"/>
            </a:pPr>
            <a:endParaRPr lang="en-GB" dirty="0" smtClean="0"/>
          </a:p>
        </p:txBody>
      </p:sp>
    </p:spTree>
    <p:custDataLst>
      <p:tags r:id="rId1"/>
    </p:custDataLst>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453068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GB" dirty="0" smtClean="0"/>
              <a:t>Quality of life (part 2)</a:t>
            </a:r>
            <a:endParaRPr lang="en-GB" dirty="0"/>
          </a:p>
        </p:txBody>
      </p:sp>
      <p:sp>
        <p:nvSpPr>
          <p:cNvPr id="4" name="Slide Number Placeholder 3"/>
          <p:cNvSpPr>
            <a:spLocks noGrp="1"/>
          </p:cNvSpPr>
          <p:nvPr>
            <p:ph type="sldNum" sz="quarter" idx="12"/>
          </p:nvPr>
        </p:nvSpPr>
        <p:spPr>
          <a:xfrm>
            <a:off x="9716876" y="6371919"/>
            <a:ext cx="384387" cy="267267"/>
          </a:xfrm>
        </p:spPr>
        <p:txBody>
          <a:bodyPr/>
          <a:lstStyle/>
          <a:p>
            <a:fld id="{D00008CF-4DA4-41B7-AB88-89DB4B99F69B}" type="slidenum">
              <a:rPr lang="en-GB" smtClean="0"/>
              <a:pPr/>
              <a:t>11</a:t>
            </a:fld>
            <a:endParaRPr lang="en-GB" dirty="0"/>
          </a:p>
        </p:txBody>
      </p:sp>
      <p:sp>
        <p:nvSpPr>
          <p:cNvPr id="16" name="Text Placeholder 25"/>
          <p:cNvSpPr>
            <a:spLocks noGrp="1"/>
          </p:cNvSpPr>
          <p:nvPr>
            <p:ph type="body" sz="quarter" idx="13"/>
            <p:custDataLst>
              <p:tags r:id="rId3"/>
            </p:custDataLst>
          </p:nvPr>
        </p:nvSpPr>
        <p:spPr>
          <a:xfrm>
            <a:off x="1242244" y="1404366"/>
            <a:ext cx="8496944" cy="5321300"/>
          </a:xfrm>
        </p:spPr>
        <p:txBody>
          <a:bodyPr/>
          <a:lstStyle/>
          <a:p>
            <a:pPr marL="285750" indent="-285750">
              <a:buFont typeface="Wingdings" panose="05000000000000000000" pitchFamily="2" charset="2"/>
              <a:buChar char="Ø"/>
            </a:pPr>
            <a:r>
              <a:rPr lang="en-GB" dirty="0" smtClean="0"/>
              <a:t>Recent research has shown that higher levels of income are associated with higher levels of life evaluation subjective wellbeing, but no relationship was found with emotional wellbeing (</a:t>
            </a:r>
            <a:r>
              <a:rPr lang="en-GB" dirty="0" err="1" smtClean="0"/>
              <a:t>Kahneman</a:t>
            </a:r>
            <a:r>
              <a:rPr lang="en-GB" dirty="0" smtClean="0"/>
              <a:t> and Deaton, 2010)</a:t>
            </a:r>
          </a:p>
          <a:p>
            <a:pPr marL="285750" indent="-285750">
              <a:buFont typeface="Wingdings" panose="05000000000000000000" pitchFamily="2" charset="2"/>
              <a:buChar char="Ø"/>
            </a:pPr>
            <a:endParaRPr lang="en-GB" dirty="0"/>
          </a:p>
          <a:p>
            <a:pPr marL="285750" indent="-285750">
              <a:buFont typeface="Wingdings" panose="05000000000000000000" pitchFamily="2" charset="2"/>
              <a:buChar char="Ø"/>
            </a:pPr>
            <a:r>
              <a:rPr lang="en-GB" dirty="0" smtClean="0"/>
              <a:t>Important finding, as we will investigate how our list of capabilities is associated with these varied dimensions of quality of life</a:t>
            </a:r>
          </a:p>
          <a:p>
            <a:pPr marL="285750" indent="-285750">
              <a:buFont typeface="Wingdings" panose="05000000000000000000" pitchFamily="2" charset="2"/>
              <a:buChar char="Ø"/>
            </a:pPr>
            <a:endParaRPr lang="en-GB" dirty="0"/>
          </a:p>
          <a:p>
            <a:pPr marL="285750" indent="-285750">
              <a:buFont typeface="Wingdings" panose="05000000000000000000" pitchFamily="2" charset="2"/>
              <a:buChar char="Ø"/>
            </a:pPr>
            <a:endParaRPr lang="en-GB" dirty="0"/>
          </a:p>
          <a:p>
            <a:pPr marL="285750" indent="-285750">
              <a:buFont typeface="Wingdings" panose="05000000000000000000" pitchFamily="2" charset="2"/>
              <a:buChar char="Ø"/>
            </a:pPr>
            <a:endParaRPr lang="en-GB" dirty="0" smtClean="0"/>
          </a:p>
          <a:p>
            <a:pPr marL="285750" indent="-285750">
              <a:buFont typeface="Wingdings" panose="05000000000000000000" pitchFamily="2" charset="2"/>
              <a:buChar char="Ø"/>
            </a:pPr>
            <a:endParaRPr lang="en-GB" dirty="0"/>
          </a:p>
          <a:p>
            <a:pPr marL="285750" indent="-285750">
              <a:buFont typeface="Wingdings" panose="05000000000000000000" pitchFamily="2" charset="2"/>
              <a:buChar char="Ø"/>
            </a:pPr>
            <a:endParaRPr lang="en-GB" dirty="0" smtClean="0"/>
          </a:p>
          <a:p>
            <a:pPr marL="285750" indent="-285750">
              <a:buFont typeface="Wingdings" panose="05000000000000000000" pitchFamily="2" charset="2"/>
              <a:buChar char="Ø"/>
            </a:pPr>
            <a:endParaRPr lang="en-GB" dirty="0"/>
          </a:p>
          <a:p>
            <a:pPr marL="285750" indent="-285750">
              <a:buFont typeface="Wingdings" panose="05000000000000000000" pitchFamily="2" charset="2"/>
              <a:buChar char="Ø"/>
            </a:pPr>
            <a:endParaRPr lang="en-GB" dirty="0" smtClean="0"/>
          </a:p>
        </p:txBody>
      </p:sp>
    </p:spTree>
    <p:custDataLst>
      <p:tags r:id="rId1"/>
    </p:custDataLst>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587614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594172" y="431801"/>
            <a:ext cx="9505504" cy="396502"/>
          </a:xfrm>
        </p:spPr>
        <p:txBody>
          <a:bodyPr/>
          <a:lstStyle/>
          <a:p>
            <a:pPr lvl="0"/>
            <a:r>
              <a:rPr lang="en-GB" dirty="0"/>
              <a:t/>
            </a:r>
            <a:br>
              <a:rPr lang="en-GB" dirty="0"/>
            </a:br>
            <a:r>
              <a:rPr lang="en-GB" dirty="0" smtClean="0"/>
              <a:t>Selected trends – Hong Kong</a:t>
            </a:r>
            <a:endParaRPr lang="en-GB" dirty="0"/>
          </a:p>
        </p:txBody>
      </p:sp>
      <p:sp>
        <p:nvSpPr>
          <p:cNvPr id="26" name="Text Placeholder 25"/>
          <p:cNvSpPr>
            <a:spLocks noGrp="1"/>
          </p:cNvSpPr>
          <p:nvPr>
            <p:ph type="body" sz="quarter" idx="13"/>
            <p:custDataLst>
              <p:tags r:id="rId3"/>
            </p:custDataLst>
          </p:nvPr>
        </p:nvSpPr>
        <p:spPr>
          <a:xfrm>
            <a:off x="1242244" y="1404366"/>
            <a:ext cx="8496944" cy="5321300"/>
          </a:xfrm>
        </p:spPr>
        <p:txBody>
          <a:bodyPr/>
          <a:lstStyle/>
          <a:p>
            <a:pPr marL="285750" indent="-285750">
              <a:buFont typeface="Wingdings" panose="05000000000000000000" pitchFamily="2" charset="2"/>
              <a:buChar char="Ø"/>
            </a:pPr>
            <a:r>
              <a:rPr lang="en-GB" dirty="0" smtClean="0"/>
              <a:t>Relative to High Income OECD, Hong Kong has a low level of account ownership at 82.3% relative to 87.7% (World Bank, 2015)</a:t>
            </a:r>
            <a:r>
              <a:rPr lang="en-GB" baseline="30000" dirty="0" smtClean="0"/>
              <a:t>1</a:t>
            </a:r>
            <a:endParaRPr lang="en-GB" dirty="0" smtClean="0"/>
          </a:p>
          <a:p>
            <a:pPr marL="285750" indent="-285750">
              <a:buFont typeface="Wingdings"/>
              <a:buChar char="Ø"/>
            </a:pPr>
            <a:r>
              <a:rPr lang="en-GB" dirty="0" smtClean="0"/>
              <a:t>What is more surprising is that only 25.8% of the over 15 population in Hong Kong had ever borrowed any money relative to 39.8% in high income OECD (World Bank, 2015, p.75)</a:t>
            </a:r>
          </a:p>
          <a:p>
            <a:pPr marL="285750" indent="-285750">
              <a:buFont typeface="Wingdings"/>
              <a:buChar char="Ø"/>
            </a:pPr>
            <a:r>
              <a:rPr lang="en-GB" dirty="0" smtClean="0"/>
              <a:t>Inequality in Hong Kong is worsening with the </a:t>
            </a:r>
            <a:r>
              <a:rPr lang="en-GB" dirty="0" err="1" smtClean="0"/>
              <a:t>gini</a:t>
            </a:r>
            <a:r>
              <a:rPr lang="en-GB" dirty="0"/>
              <a:t>-</a:t>
            </a:r>
            <a:r>
              <a:rPr lang="en-GB" dirty="0" smtClean="0"/>
              <a:t>coefficient having increased from 0.518 in 1996 to 0.537 in 2011 (HKBU, 2011, p.13)</a:t>
            </a:r>
          </a:p>
          <a:p>
            <a:pPr marL="285750" indent="-285750">
              <a:buFont typeface="Wingdings"/>
              <a:buChar char="Ø"/>
            </a:pPr>
            <a:r>
              <a:rPr lang="en-GB" dirty="0" smtClean="0"/>
              <a:t>There are 1.3m individuals, representing 19.9% of the population which are classified as being below the poverty line in Hong Kong (Hong Kong Government, 2014, p. vi)</a:t>
            </a:r>
          </a:p>
          <a:p>
            <a:pPr marL="285750" indent="-285750">
              <a:buFont typeface="Wingdings"/>
              <a:buChar char="Ø"/>
            </a:pPr>
            <a:r>
              <a:rPr lang="en-GB" dirty="0" smtClean="0"/>
              <a:t>80,000 people live in cage homes with material consequences for their social and environmental context (</a:t>
            </a:r>
            <a:r>
              <a:rPr lang="en-GB" dirty="0" err="1" smtClean="0"/>
              <a:t>SoCo</a:t>
            </a:r>
            <a:r>
              <a:rPr lang="en-GB" dirty="0" smtClean="0"/>
              <a:t>, 2011, pp. 1-2)</a:t>
            </a:r>
          </a:p>
        </p:txBody>
      </p:sp>
      <p:sp>
        <p:nvSpPr>
          <p:cNvPr id="21" name="Text Placeholder 20"/>
          <p:cNvSpPr>
            <a:spLocks noGrp="1"/>
          </p:cNvSpPr>
          <p:nvPr>
            <p:ph type="body" sz="quarter" idx="14"/>
            <p:custDataLst>
              <p:tags r:id="rId4"/>
            </p:custDataLst>
          </p:nvPr>
        </p:nvSpPr>
        <p:spPr>
          <a:xfrm>
            <a:off x="4266579" y="1447800"/>
            <a:ext cx="5833095" cy="5321300"/>
          </a:xfrm>
        </p:spPr>
        <p:txBody>
          <a:bodyPr/>
          <a:lstStyle/>
          <a:p>
            <a:endParaRPr lang="en-GB" dirty="0" smtClean="0"/>
          </a:p>
          <a:p>
            <a:endParaRPr lang="en-GB" dirty="0"/>
          </a:p>
        </p:txBody>
      </p:sp>
      <p:sp>
        <p:nvSpPr>
          <p:cNvPr id="4" name="Slide Number Placeholder 3"/>
          <p:cNvSpPr>
            <a:spLocks noGrp="1"/>
          </p:cNvSpPr>
          <p:nvPr>
            <p:ph type="sldNum" sz="quarter" idx="12"/>
          </p:nvPr>
        </p:nvSpPr>
        <p:spPr>
          <a:xfrm>
            <a:off x="9716876" y="7091999"/>
            <a:ext cx="384387" cy="267267"/>
          </a:xfrm>
        </p:spPr>
        <p:txBody>
          <a:bodyPr/>
          <a:lstStyle/>
          <a:p>
            <a:fld id="{D00008CF-4DA4-41B7-AB88-89DB4B99F69B}" type="slidenum">
              <a:rPr lang="en-GB" smtClean="0"/>
              <a:pPr/>
              <a:t>12</a:t>
            </a:fld>
            <a:endParaRPr lang="en-GB" dirty="0"/>
          </a:p>
        </p:txBody>
      </p:sp>
      <p:sp>
        <p:nvSpPr>
          <p:cNvPr id="5" name="TextBox 4"/>
          <p:cNvSpPr txBox="1"/>
          <p:nvPr/>
        </p:nvSpPr>
        <p:spPr>
          <a:xfrm>
            <a:off x="666180" y="7165007"/>
            <a:ext cx="9538569" cy="369332"/>
          </a:xfrm>
          <a:prstGeom prst="rect">
            <a:avLst/>
          </a:prstGeom>
          <a:noFill/>
          <a:ln w="12700">
            <a:noFill/>
          </a:ln>
        </p:spPr>
        <p:txBody>
          <a:bodyPr wrap="none" lIns="0" tIns="0" rIns="0" bIns="0" rtlCol="0">
            <a:spAutoFit/>
          </a:bodyPr>
          <a:lstStyle/>
          <a:p>
            <a:r>
              <a:rPr lang="en-US" sz="1200" dirty="0">
                <a:solidFill>
                  <a:schemeClr val="bg2"/>
                </a:solidFill>
              </a:rPr>
              <a:t>1 </a:t>
            </a:r>
            <a:r>
              <a:rPr lang="en-US" sz="1200" dirty="0">
                <a:solidFill>
                  <a:schemeClr val="bg2"/>
                </a:solidFill>
                <a:hlinkClick r:id="rId7"/>
              </a:rPr>
              <a:t>http://databank.worldbank.org/data/reports.aspx?Report_Name=All-countries&amp;Id=</a:t>
            </a:r>
            <a:r>
              <a:rPr lang="en-US" sz="1200" dirty="0" smtClean="0">
                <a:solidFill>
                  <a:schemeClr val="bg2"/>
                </a:solidFill>
                <a:hlinkClick r:id="rId7"/>
              </a:rPr>
              <a:t>1da0a653</a:t>
            </a:r>
            <a:r>
              <a:rPr lang="en-US" sz="1200" dirty="0" smtClean="0">
                <a:solidFill>
                  <a:schemeClr val="bg2"/>
                </a:solidFill>
              </a:rPr>
              <a:t>. Accessed 15</a:t>
            </a:r>
            <a:r>
              <a:rPr lang="en-US" sz="1200" baseline="30000" dirty="0" smtClean="0">
                <a:solidFill>
                  <a:schemeClr val="bg2"/>
                </a:solidFill>
              </a:rPr>
              <a:t>th</a:t>
            </a:r>
            <a:r>
              <a:rPr lang="en-US" sz="1200" dirty="0" smtClean="0">
                <a:solidFill>
                  <a:schemeClr val="bg2"/>
                </a:solidFill>
              </a:rPr>
              <a:t> August 2015. For poorest 40%</a:t>
            </a:r>
          </a:p>
          <a:p>
            <a:r>
              <a:rPr lang="en-US" sz="1200" dirty="0" smtClean="0">
                <a:solidFill>
                  <a:schemeClr val="bg2"/>
                </a:solidFill>
              </a:rPr>
              <a:t>of the population</a:t>
            </a:r>
          </a:p>
        </p:txBody>
      </p:sp>
    </p:spTree>
    <p:custDataLst>
      <p:tags r:id="rId1"/>
    </p:custDataLst>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002991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GB" dirty="0" smtClean="0"/>
              <a:t>Credit access seems limited for certain social groupings – Hong Kong</a:t>
            </a:r>
            <a:endParaRPr lang="en-GB" dirty="0"/>
          </a:p>
        </p:txBody>
      </p:sp>
      <p:sp>
        <p:nvSpPr>
          <p:cNvPr id="4" name="Slide Number Placeholder 3"/>
          <p:cNvSpPr>
            <a:spLocks noGrp="1"/>
          </p:cNvSpPr>
          <p:nvPr>
            <p:ph type="sldNum" sz="quarter" idx="12"/>
          </p:nvPr>
        </p:nvSpPr>
        <p:spPr>
          <a:xfrm>
            <a:off x="9716876" y="7091999"/>
            <a:ext cx="384387" cy="267267"/>
          </a:xfrm>
        </p:spPr>
        <p:txBody>
          <a:bodyPr/>
          <a:lstStyle/>
          <a:p>
            <a:fld id="{D00008CF-4DA4-41B7-AB88-89DB4B99F69B}" type="slidenum">
              <a:rPr lang="en-GB" smtClean="0"/>
              <a:pPr/>
              <a:t>13</a:t>
            </a:fld>
            <a:endParaRPr lang="en-GB" dirty="0"/>
          </a:p>
        </p:txBody>
      </p:sp>
      <p:sp>
        <p:nvSpPr>
          <p:cNvPr id="16" name="Text Placeholder 25"/>
          <p:cNvSpPr>
            <a:spLocks noGrp="1"/>
          </p:cNvSpPr>
          <p:nvPr>
            <p:ph type="body" sz="quarter" idx="13"/>
            <p:custDataLst>
              <p:tags r:id="rId3"/>
            </p:custDataLst>
          </p:nvPr>
        </p:nvSpPr>
        <p:spPr>
          <a:xfrm>
            <a:off x="1242244" y="1404366"/>
            <a:ext cx="8496944" cy="5321300"/>
          </a:xfrm>
        </p:spPr>
        <p:txBody>
          <a:bodyPr/>
          <a:lstStyle/>
          <a:p>
            <a:pPr marL="285750" indent="-285750">
              <a:buFont typeface="Wingdings" panose="05000000000000000000" pitchFamily="2" charset="2"/>
              <a:buChar char="Ø"/>
            </a:pPr>
            <a:r>
              <a:rPr lang="en-GB" dirty="0" smtClean="0"/>
              <a:t>What is unclear is whether individuals in Hong Kong have a preference or not for borrowing and instead using internal sources (e.g. savings) or whether this reflects limited access to either formal or informal sources of credit</a:t>
            </a:r>
          </a:p>
          <a:p>
            <a:pPr marL="285750" indent="-285750">
              <a:buFont typeface="Wingdings" panose="05000000000000000000" pitchFamily="2" charset="2"/>
              <a:buChar char="Ø"/>
            </a:pPr>
            <a:endParaRPr lang="en-GB" dirty="0" smtClean="0"/>
          </a:p>
          <a:p>
            <a:pPr marL="285750" indent="-285750">
              <a:buFont typeface="Wingdings" panose="05000000000000000000" pitchFamily="2" charset="2"/>
              <a:buChar char="Ø"/>
            </a:pPr>
            <a:r>
              <a:rPr lang="en-GB" dirty="0" smtClean="0"/>
              <a:t>The South China Morning Post ran an article in 2013, were it argued that banks had highly restrictive policies to migrants and domestic workers, as well as the poor who could not meet minimum account balances </a:t>
            </a:r>
          </a:p>
          <a:p>
            <a:pPr marL="285750" indent="-285750">
              <a:buFont typeface="Wingdings" panose="05000000000000000000" pitchFamily="2" charset="2"/>
              <a:buChar char="Ø"/>
            </a:pPr>
            <a:endParaRPr lang="en-GB" dirty="0" smtClean="0"/>
          </a:p>
          <a:p>
            <a:pPr marL="285750" indent="-285750">
              <a:buFont typeface="Wingdings" panose="05000000000000000000" pitchFamily="2" charset="2"/>
              <a:buChar char="Ø"/>
            </a:pPr>
            <a:r>
              <a:rPr lang="en-GB" dirty="0" smtClean="0"/>
              <a:t>What is more surprising is the limited attention that credit access and the urban poor has had within policy making and academic circles</a:t>
            </a:r>
          </a:p>
        </p:txBody>
      </p:sp>
    </p:spTree>
    <p:custDataLst>
      <p:tags r:id="rId1"/>
    </p:custDataLst>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616650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GB" dirty="0" smtClean="0"/>
              <a:t>Process and Methodology</a:t>
            </a:r>
            <a:endParaRPr lang="en-GB" dirty="0"/>
          </a:p>
        </p:txBody>
      </p:sp>
      <p:sp>
        <p:nvSpPr>
          <p:cNvPr id="4" name="Slide Number Placeholder 3"/>
          <p:cNvSpPr>
            <a:spLocks noGrp="1"/>
          </p:cNvSpPr>
          <p:nvPr>
            <p:ph type="sldNum" sz="quarter" idx="12"/>
          </p:nvPr>
        </p:nvSpPr>
        <p:spPr>
          <a:xfrm>
            <a:off x="9716876" y="7091999"/>
            <a:ext cx="384387" cy="267267"/>
          </a:xfrm>
        </p:spPr>
        <p:txBody>
          <a:bodyPr/>
          <a:lstStyle/>
          <a:p>
            <a:fld id="{D00008CF-4DA4-41B7-AB88-89DB4B99F69B}" type="slidenum">
              <a:rPr lang="en-GB" smtClean="0"/>
              <a:pPr/>
              <a:t>14</a:t>
            </a:fld>
            <a:endParaRPr lang="en-GB" dirty="0"/>
          </a:p>
        </p:txBody>
      </p:sp>
      <p:sp>
        <p:nvSpPr>
          <p:cNvPr id="7" name="Oval 2"/>
          <p:cNvSpPr>
            <a:spLocks noChangeArrowheads="1"/>
          </p:cNvSpPr>
          <p:nvPr/>
        </p:nvSpPr>
        <p:spPr bwMode="auto">
          <a:xfrm>
            <a:off x="4840024" y="2981896"/>
            <a:ext cx="206579" cy="1358925"/>
          </a:xfrm>
          <a:prstGeom prst="ellipse">
            <a:avLst/>
          </a:prstGeom>
          <a:noFill/>
          <a:ln w="12700">
            <a:solidFill>
              <a:schemeClr val="accent2"/>
            </a:solidFill>
            <a:round/>
            <a:headEnd type="none" w="sm" len="sm"/>
            <a:tailEnd type="none" w="sm" len="sm"/>
          </a:ln>
        </p:spPr>
        <p:txBody>
          <a:bodyPr wrap="none" anchor="ctr"/>
          <a:lstStyle/>
          <a:p>
            <a:endParaRPr lang="en-US" sz="1800">
              <a:latin typeface="Calibri" pitchFamily="34" charset="0"/>
            </a:endParaRPr>
          </a:p>
        </p:txBody>
      </p:sp>
      <p:sp>
        <p:nvSpPr>
          <p:cNvPr id="8" name="Oval 3"/>
          <p:cNvSpPr>
            <a:spLocks noChangeArrowheads="1"/>
          </p:cNvSpPr>
          <p:nvPr/>
        </p:nvSpPr>
        <p:spPr bwMode="auto">
          <a:xfrm>
            <a:off x="2910767" y="2356298"/>
            <a:ext cx="404175" cy="2657370"/>
          </a:xfrm>
          <a:prstGeom prst="ellipse">
            <a:avLst/>
          </a:prstGeom>
          <a:noFill/>
          <a:ln w="12700">
            <a:solidFill>
              <a:schemeClr val="accent2"/>
            </a:solidFill>
            <a:round/>
            <a:headEnd type="none" w="sm" len="sm"/>
            <a:tailEnd type="none" w="sm" len="sm"/>
          </a:ln>
        </p:spPr>
        <p:txBody>
          <a:bodyPr wrap="none" anchor="ctr"/>
          <a:lstStyle/>
          <a:p>
            <a:endParaRPr lang="en-US" sz="1800">
              <a:latin typeface="Calibri" pitchFamily="34" charset="0"/>
            </a:endParaRPr>
          </a:p>
        </p:txBody>
      </p:sp>
      <p:sp>
        <p:nvSpPr>
          <p:cNvPr id="9" name="Oval 4"/>
          <p:cNvSpPr>
            <a:spLocks noChangeArrowheads="1"/>
          </p:cNvSpPr>
          <p:nvPr/>
        </p:nvSpPr>
        <p:spPr bwMode="auto">
          <a:xfrm>
            <a:off x="522164" y="1808191"/>
            <a:ext cx="1818398" cy="3821625"/>
          </a:xfrm>
          <a:prstGeom prst="ellipse">
            <a:avLst/>
          </a:prstGeom>
          <a:noFill/>
          <a:ln w="12700">
            <a:solidFill>
              <a:schemeClr val="accent2"/>
            </a:solidFill>
            <a:round/>
            <a:headEnd type="none" w="sm" len="sm"/>
            <a:tailEnd type="none" w="sm" len="sm"/>
          </a:ln>
        </p:spPr>
        <p:txBody>
          <a:bodyPr wrap="none" lIns="0" tIns="36000" rIns="0" bIns="36000" anchor="ctr"/>
          <a:lstStyle/>
          <a:p>
            <a:pPr marL="85725" indent="-85725">
              <a:lnSpc>
                <a:spcPct val="150000"/>
              </a:lnSpc>
              <a:buFont typeface="Arial" charset="0"/>
              <a:buChar char="•"/>
            </a:pPr>
            <a:r>
              <a:rPr lang="en-GB" sz="1200" dirty="0" smtClean="0">
                <a:solidFill>
                  <a:schemeClr val="accent3"/>
                </a:solidFill>
                <a:latin typeface="Calibri" pitchFamily="34" charset="0"/>
              </a:rPr>
              <a:t>Academic articles</a:t>
            </a:r>
          </a:p>
          <a:p>
            <a:pPr marL="85725" indent="-85725">
              <a:lnSpc>
                <a:spcPct val="150000"/>
              </a:lnSpc>
              <a:buFont typeface="Arial" charset="0"/>
              <a:buChar char="•"/>
            </a:pPr>
            <a:r>
              <a:rPr lang="en-GB" sz="1200" dirty="0" smtClean="0">
                <a:solidFill>
                  <a:schemeClr val="accent3"/>
                </a:solidFill>
                <a:latin typeface="Calibri" pitchFamily="34" charset="0"/>
              </a:rPr>
              <a:t>Surveys</a:t>
            </a:r>
          </a:p>
          <a:p>
            <a:pPr marL="85725" indent="-85725">
              <a:lnSpc>
                <a:spcPct val="150000"/>
              </a:lnSpc>
              <a:buFont typeface="Arial" charset="0"/>
              <a:buChar char="•"/>
            </a:pPr>
            <a:r>
              <a:rPr lang="en-GB" sz="1200" dirty="0" smtClean="0">
                <a:solidFill>
                  <a:schemeClr val="accent3"/>
                </a:solidFill>
                <a:latin typeface="Calibri" pitchFamily="34" charset="0"/>
              </a:rPr>
              <a:t>Practitioner doc’s</a:t>
            </a:r>
          </a:p>
          <a:p>
            <a:pPr marL="85725" indent="-85725">
              <a:lnSpc>
                <a:spcPct val="150000"/>
              </a:lnSpc>
              <a:buFont typeface="Arial" charset="0"/>
              <a:buChar char="•"/>
            </a:pPr>
            <a:r>
              <a:rPr lang="en-GB" sz="1200" dirty="0" smtClean="0">
                <a:solidFill>
                  <a:schemeClr val="accent3"/>
                </a:solidFill>
                <a:latin typeface="Calibri" pitchFamily="34" charset="0"/>
              </a:rPr>
              <a:t>NGO doc’s</a:t>
            </a:r>
          </a:p>
          <a:p>
            <a:pPr marL="85725" indent="-85725">
              <a:lnSpc>
                <a:spcPct val="150000"/>
              </a:lnSpc>
              <a:buFont typeface="Arial" charset="0"/>
              <a:buChar char="•"/>
            </a:pPr>
            <a:r>
              <a:rPr lang="en-GB" sz="1200" dirty="0" err="1" smtClean="0">
                <a:solidFill>
                  <a:schemeClr val="accent3"/>
                </a:solidFill>
                <a:latin typeface="Calibri" pitchFamily="34" charset="0"/>
              </a:rPr>
              <a:t>Supranation</a:t>
            </a:r>
            <a:r>
              <a:rPr lang="en-GB" sz="1200" dirty="0" smtClean="0">
                <a:solidFill>
                  <a:schemeClr val="accent3"/>
                </a:solidFill>
                <a:latin typeface="Calibri" pitchFamily="34" charset="0"/>
              </a:rPr>
              <a:t> doc’s</a:t>
            </a:r>
          </a:p>
          <a:p>
            <a:pPr marL="85725" indent="-85725">
              <a:lnSpc>
                <a:spcPct val="150000"/>
              </a:lnSpc>
              <a:buFont typeface="Arial" charset="0"/>
              <a:buChar char="•"/>
            </a:pPr>
            <a:r>
              <a:rPr lang="en-GB" sz="1200" dirty="0" smtClean="0">
                <a:solidFill>
                  <a:schemeClr val="accent3"/>
                </a:solidFill>
                <a:latin typeface="Calibri" pitchFamily="34" charset="0"/>
              </a:rPr>
              <a:t>Newspapers</a:t>
            </a:r>
          </a:p>
        </p:txBody>
      </p:sp>
      <p:sp>
        <p:nvSpPr>
          <p:cNvPr id="10" name="Rectangle 5"/>
          <p:cNvSpPr>
            <a:spLocks noChangeArrowheads="1"/>
          </p:cNvSpPr>
          <p:nvPr/>
        </p:nvSpPr>
        <p:spPr bwMode="auto">
          <a:xfrm>
            <a:off x="6034583" y="3367461"/>
            <a:ext cx="727513" cy="640716"/>
          </a:xfrm>
          <a:prstGeom prst="rect">
            <a:avLst/>
          </a:prstGeom>
          <a:noFill/>
          <a:ln w="9525">
            <a:noFill/>
            <a:miter lim="800000"/>
            <a:headEnd/>
            <a:tailEnd/>
          </a:ln>
        </p:spPr>
        <p:txBody>
          <a:bodyPr/>
          <a:lstStyle/>
          <a:p>
            <a:endParaRPr lang="en-US" sz="1800">
              <a:latin typeface="Calibri" pitchFamily="34" charset="0"/>
            </a:endParaRPr>
          </a:p>
        </p:txBody>
      </p:sp>
      <p:sp>
        <p:nvSpPr>
          <p:cNvPr id="11" name="Rectangle 7"/>
          <p:cNvSpPr>
            <a:spLocks noChangeArrowheads="1"/>
          </p:cNvSpPr>
          <p:nvPr/>
        </p:nvSpPr>
        <p:spPr bwMode="auto">
          <a:xfrm>
            <a:off x="814455" y="1394688"/>
            <a:ext cx="1471194" cy="225703"/>
          </a:xfrm>
          <a:prstGeom prst="rect">
            <a:avLst/>
          </a:prstGeom>
          <a:noFill/>
          <a:ln w="9525">
            <a:noFill/>
            <a:miter lim="800000"/>
            <a:headEnd/>
            <a:tailEnd/>
          </a:ln>
        </p:spPr>
        <p:txBody>
          <a:bodyPr wrap="none" lIns="0" tIns="0" rIns="0" bIns="0">
            <a:spAutoFit/>
          </a:bodyPr>
          <a:lstStyle/>
          <a:p>
            <a:pPr algn="ctr">
              <a:lnSpc>
                <a:spcPct val="90000"/>
              </a:lnSpc>
              <a:spcBef>
                <a:spcPct val="50000"/>
              </a:spcBef>
            </a:pPr>
            <a:r>
              <a:rPr lang="en-GB" sz="1600" dirty="0" smtClean="0">
                <a:solidFill>
                  <a:schemeClr val="tx2"/>
                </a:solidFill>
                <a:latin typeface="Calibri" pitchFamily="34" charset="0"/>
                <a:cs typeface="Times New Roman" pitchFamily="18" charset="0"/>
              </a:rPr>
              <a:t>Literature review</a:t>
            </a:r>
            <a:endParaRPr lang="en-GB" sz="2400" i="1" dirty="0">
              <a:solidFill>
                <a:schemeClr val="tx2"/>
              </a:solidFill>
              <a:latin typeface="Calibri" pitchFamily="34" charset="0"/>
              <a:cs typeface="Times New Roman" pitchFamily="18" charset="0"/>
            </a:endParaRPr>
          </a:p>
        </p:txBody>
      </p:sp>
      <p:sp>
        <p:nvSpPr>
          <p:cNvPr id="12" name="Rectangle 9"/>
          <p:cNvSpPr>
            <a:spLocks noChangeArrowheads="1"/>
          </p:cNvSpPr>
          <p:nvPr/>
        </p:nvSpPr>
        <p:spPr bwMode="auto">
          <a:xfrm>
            <a:off x="2538388" y="1698051"/>
            <a:ext cx="1138873" cy="570412"/>
          </a:xfrm>
          <a:prstGeom prst="rect">
            <a:avLst/>
          </a:prstGeom>
          <a:noFill/>
          <a:ln w="9525">
            <a:noFill/>
            <a:miter lim="800000"/>
            <a:headEnd/>
            <a:tailEnd/>
          </a:ln>
        </p:spPr>
        <p:txBody>
          <a:bodyPr wrap="square" lIns="0" tIns="0" rIns="0" bIns="0">
            <a:spAutoFit/>
          </a:bodyPr>
          <a:lstStyle/>
          <a:p>
            <a:pPr algn="ctr">
              <a:lnSpc>
                <a:spcPct val="90000"/>
              </a:lnSpc>
              <a:spcBef>
                <a:spcPct val="50000"/>
              </a:spcBef>
            </a:pPr>
            <a:r>
              <a:rPr lang="en-GB" sz="1600" dirty="0" smtClean="0">
                <a:solidFill>
                  <a:schemeClr val="tx2"/>
                </a:solidFill>
                <a:latin typeface="Calibri" pitchFamily="34" charset="0"/>
                <a:cs typeface="Times New Roman" pitchFamily="18" charset="0"/>
              </a:rPr>
              <a:t>Work Shop </a:t>
            </a:r>
          </a:p>
          <a:p>
            <a:pPr algn="ctr">
              <a:lnSpc>
                <a:spcPct val="90000"/>
              </a:lnSpc>
              <a:spcBef>
                <a:spcPct val="50000"/>
              </a:spcBef>
            </a:pPr>
            <a:r>
              <a:rPr lang="en-GB" sz="1600" dirty="0">
                <a:solidFill>
                  <a:schemeClr val="tx2"/>
                </a:solidFill>
                <a:latin typeface="Calibri" pitchFamily="34" charset="0"/>
                <a:cs typeface="Times New Roman" pitchFamily="18" charset="0"/>
              </a:rPr>
              <a:t>1</a:t>
            </a:r>
            <a:endParaRPr lang="en-GB" sz="2400" dirty="0">
              <a:solidFill>
                <a:schemeClr val="tx2"/>
              </a:solidFill>
              <a:latin typeface="Calibri" pitchFamily="34" charset="0"/>
              <a:cs typeface="Times New Roman" pitchFamily="18" charset="0"/>
            </a:endParaRPr>
          </a:p>
        </p:txBody>
      </p:sp>
      <p:sp>
        <p:nvSpPr>
          <p:cNvPr id="13" name="Rectangle 10"/>
          <p:cNvSpPr>
            <a:spLocks noChangeArrowheads="1"/>
          </p:cNvSpPr>
          <p:nvPr/>
        </p:nvSpPr>
        <p:spPr bwMode="auto">
          <a:xfrm>
            <a:off x="5226235" y="2515060"/>
            <a:ext cx="1670586" cy="650168"/>
          </a:xfrm>
          <a:prstGeom prst="rect">
            <a:avLst/>
          </a:prstGeom>
          <a:noFill/>
          <a:ln w="9525">
            <a:noFill/>
            <a:miter lim="800000"/>
            <a:headEnd/>
            <a:tailEnd/>
          </a:ln>
        </p:spPr>
        <p:txBody>
          <a:bodyPr/>
          <a:lstStyle/>
          <a:p>
            <a:endParaRPr lang="en-US" sz="1800">
              <a:latin typeface="Calibri" pitchFamily="34" charset="0"/>
            </a:endParaRPr>
          </a:p>
        </p:txBody>
      </p:sp>
      <p:sp>
        <p:nvSpPr>
          <p:cNvPr id="14" name="Rectangle 11"/>
          <p:cNvSpPr>
            <a:spLocks noChangeArrowheads="1"/>
          </p:cNvSpPr>
          <p:nvPr/>
        </p:nvSpPr>
        <p:spPr bwMode="auto">
          <a:xfrm>
            <a:off x="4410596" y="2268463"/>
            <a:ext cx="1004385" cy="570412"/>
          </a:xfrm>
          <a:prstGeom prst="rect">
            <a:avLst/>
          </a:prstGeom>
          <a:noFill/>
          <a:ln w="9525">
            <a:noFill/>
            <a:miter lim="800000"/>
            <a:headEnd/>
            <a:tailEnd/>
          </a:ln>
        </p:spPr>
        <p:txBody>
          <a:bodyPr wrap="square" lIns="0" tIns="0" rIns="0" bIns="0">
            <a:spAutoFit/>
          </a:bodyPr>
          <a:lstStyle/>
          <a:p>
            <a:pPr algn="ctr">
              <a:lnSpc>
                <a:spcPct val="90000"/>
              </a:lnSpc>
              <a:spcBef>
                <a:spcPct val="50000"/>
              </a:spcBef>
            </a:pPr>
            <a:r>
              <a:rPr lang="en-GB" sz="1600" dirty="0" smtClean="0">
                <a:solidFill>
                  <a:schemeClr val="tx2"/>
                </a:solidFill>
                <a:latin typeface="Calibri" pitchFamily="34" charset="0"/>
                <a:cs typeface="Times New Roman" pitchFamily="18" charset="0"/>
              </a:rPr>
              <a:t>Model</a:t>
            </a:r>
          </a:p>
          <a:p>
            <a:pPr algn="ctr">
              <a:lnSpc>
                <a:spcPct val="90000"/>
              </a:lnSpc>
              <a:spcBef>
                <a:spcPct val="50000"/>
              </a:spcBef>
            </a:pPr>
            <a:r>
              <a:rPr lang="en-GB" sz="1600" dirty="0" smtClean="0">
                <a:solidFill>
                  <a:schemeClr val="tx2"/>
                </a:solidFill>
                <a:latin typeface="Calibri" pitchFamily="34" charset="0"/>
                <a:cs typeface="Times New Roman" pitchFamily="18" charset="0"/>
              </a:rPr>
              <a:t>and results</a:t>
            </a:r>
            <a:endParaRPr lang="en-GB" sz="2400" dirty="0">
              <a:solidFill>
                <a:schemeClr val="tx2"/>
              </a:solidFill>
              <a:latin typeface="Calibri" pitchFamily="34" charset="0"/>
              <a:cs typeface="Times New Roman" pitchFamily="18" charset="0"/>
            </a:endParaRPr>
          </a:p>
        </p:txBody>
      </p:sp>
      <p:sp>
        <p:nvSpPr>
          <p:cNvPr id="15" name="Rectangle 12"/>
          <p:cNvSpPr>
            <a:spLocks noChangeArrowheads="1"/>
          </p:cNvSpPr>
          <p:nvPr/>
        </p:nvSpPr>
        <p:spPr bwMode="auto">
          <a:xfrm>
            <a:off x="5089715" y="3461962"/>
            <a:ext cx="434711" cy="459275"/>
          </a:xfrm>
          <a:prstGeom prst="rect">
            <a:avLst/>
          </a:prstGeom>
          <a:noFill/>
          <a:ln w="9525">
            <a:noFill/>
            <a:miter lim="800000"/>
            <a:headEnd/>
            <a:tailEnd/>
          </a:ln>
        </p:spPr>
        <p:txBody>
          <a:bodyPr/>
          <a:lstStyle/>
          <a:p>
            <a:endParaRPr lang="en-US" sz="1800">
              <a:latin typeface="Calibri" pitchFamily="34" charset="0"/>
            </a:endParaRPr>
          </a:p>
        </p:txBody>
      </p:sp>
      <p:sp>
        <p:nvSpPr>
          <p:cNvPr id="16" name="Rectangle 13"/>
          <p:cNvSpPr>
            <a:spLocks noChangeArrowheads="1"/>
          </p:cNvSpPr>
          <p:nvPr/>
        </p:nvSpPr>
        <p:spPr bwMode="auto">
          <a:xfrm>
            <a:off x="8311178" y="2844527"/>
            <a:ext cx="1029165" cy="225703"/>
          </a:xfrm>
          <a:prstGeom prst="rect">
            <a:avLst/>
          </a:prstGeom>
          <a:noFill/>
          <a:ln w="9525">
            <a:noFill/>
            <a:miter lim="800000"/>
            <a:headEnd/>
            <a:tailEnd/>
          </a:ln>
        </p:spPr>
        <p:txBody>
          <a:bodyPr wrap="none" lIns="0" tIns="0" rIns="0" bIns="0">
            <a:spAutoFit/>
          </a:bodyPr>
          <a:lstStyle/>
          <a:p>
            <a:pPr algn="ctr">
              <a:lnSpc>
                <a:spcPct val="90000"/>
              </a:lnSpc>
              <a:spcBef>
                <a:spcPct val="50000"/>
              </a:spcBef>
            </a:pPr>
            <a:r>
              <a:rPr lang="en-GB" sz="1600" dirty="0" smtClean="0">
                <a:solidFill>
                  <a:schemeClr val="tx2"/>
                </a:solidFill>
                <a:latin typeface="Calibri" pitchFamily="34" charset="0"/>
                <a:cs typeface="Times New Roman" pitchFamily="18" charset="0"/>
              </a:rPr>
              <a:t>Conclusions</a:t>
            </a:r>
            <a:endParaRPr lang="en-GB" sz="2400" i="1" dirty="0">
              <a:solidFill>
                <a:schemeClr val="tx2"/>
              </a:solidFill>
              <a:latin typeface="Calibri" pitchFamily="34" charset="0"/>
              <a:cs typeface="Times New Roman" pitchFamily="18" charset="0"/>
            </a:endParaRPr>
          </a:p>
        </p:txBody>
      </p:sp>
      <p:sp>
        <p:nvSpPr>
          <p:cNvPr id="17" name="Oval 14"/>
          <p:cNvSpPr>
            <a:spLocks noChangeArrowheads="1"/>
          </p:cNvSpPr>
          <p:nvPr/>
        </p:nvSpPr>
        <p:spPr bwMode="auto">
          <a:xfrm>
            <a:off x="3831436" y="2664818"/>
            <a:ext cx="355673" cy="2020435"/>
          </a:xfrm>
          <a:prstGeom prst="ellipse">
            <a:avLst/>
          </a:prstGeom>
          <a:noFill/>
          <a:ln w="12700">
            <a:solidFill>
              <a:schemeClr val="accent2"/>
            </a:solidFill>
            <a:round/>
            <a:headEnd type="none" w="sm" len="sm"/>
            <a:tailEnd type="none" w="sm" len="sm"/>
          </a:ln>
        </p:spPr>
        <p:txBody>
          <a:bodyPr wrap="none" anchor="ctr"/>
          <a:lstStyle/>
          <a:p>
            <a:endParaRPr lang="en-US" sz="1800">
              <a:latin typeface="Calibri" pitchFamily="34" charset="0"/>
            </a:endParaRPr>
          </a:p>
        </p:txBody>
      </p:sp>
      <p:sp>
        <p:nvSpPr>
          <p:cNvPr id="18" name="Oval 15"/>
          <p:cNvSpPr>
            <a:spLocks noChangeArrowheads="1"/>
          </p:cNvSpPr>
          <p:nvPr/>
        </p:nvSpPr>
        <p:spPr bwMode="auto">
          <a:xfrm>
            <a:off x="5700467" y="3097186"/>
            <a:ext cx="262265" cy="1157229"/>
          </a:xfrm>
          <a:prstGeom prst="ellipse">
            <a:avLst/>
          </a:prstGeom>
          <a:noFill/>
          <a:ln w="12700">
            <a:solidFill>
              <a:schemeClr val="accent2"/>
            </a:solidFill>
            <a:round/>
            <a:headEnd type="none" w="sm" len="sm"/>
            <a:tailEnd type="none" w="sm" len="sm"/>
          </a:ln>
        </p:spPr>
        <p:txBody>
          <a:bodyPr wrap="none" anchor="ctr"/>
          <a:lstStyle/>
          <a:p>
            <a:endParaRPr lang="en-US" sz="1800">
              <a:latin typeface="Calibri" pitchFamily="34" charset="0"/>
            </a:endParaRPr>
          </a:p>
        </p:txBody>
      </p:sp>
      <p:sp>
        <p:nvSpPr>
          <p:cNvPr id="21" name="Oval 18"/>
          <p:cNvSpPr>
            <a:spLocks noChangeArrowheads="1"/>
          </p:cNvSpPr>
          <p:nvPr/>
        </p:nvSpPr>
        <p:spPr bwMode="auto">
          <a:xfrm>
            <a:off x="6587853" y="3206809"/>
            <a:ext cx="280228" cy="975251"/>
          </a:xfrm>
          <a:prstGeom prst="ellipse">
            <a:avLst/>
          </a:prstGeom>
          <a:noFill/>
          <a:ln w="12700">
            <a:solidFill>
              <a:schemeClr val="accent2"/>
            </a:solidFill>
            <a:round/>
            <a:headEnd type="none" w="sm" len="sm"/>
            <a:tailEnd type="none" w="sm" len="sm"/>
          </a:ln>
        </p:spPr>
        <p:txBody>
          <a:bodyPr wrap="none" anchor="ctr"/>
          <a:lstStyle/>
          <a:p>
            <a:endParaRPr lang="en-US" sz="1800">
              <a:latin typeface="Calibri" pitchFamily="34" charset="0"/>
            </a:endParaRPr>
          </a:p>
        </p:txBody>
      </p:sp>
      <p:cxnSp>
        <p:nvCxnSpPr>
          <p:cNvPr id="27" name="AutoShape 23"/>
          <p:cNvCxnSpPr>
            <a:cxnSpLocks noChangeShapeType="1"/>
            <a:stCxn id="36" idx="6"/>
            <a:endCxn id="7" idx="4"/>
          </p:cNvCxnSpPr>
          <p:nvPr/>
        </p:nvCxnSpPr>
        <p:spPr bwMode="auto">
          <a:xfrm flipV="1">
            <a:off x="1804947" y="4340821"/>
            <a:ext cx="3138369" cy="1177106"/>
          </a:xfrm>
          <a:prstGeom prst="straightConnector1">
            <a:avLst/>
          </a:prstGeom>
          <a:noFill/>
          <a:ln w="12700">
            <a:solidFill>
              <a:schemeClr val="accent2"/>
            </a:solidFill>
            <a:round/>
            <a:headEnd/>
            <a:tailEnd/>
          </a:ln>
        </p:spPr>
      </p:cxnSp>
      <p:cxnSp>
        <p:nvCxnSpPr>
          <p:cNvPr id="28" name="AutoShape 24"/>
          <p:cNvCxnSpPr>
            <a:cxnSpLocks noChangeShapeType="1"/>
            <a:stCxn id="7" idx="4"/>
            <a:endCxn id="33" idx="1"/>
          </p:cNvCxnSpPr>
          <p:nvPr/>
        </p:nvCxnSpPr>
        <p:spPr bwMode="auto">
          <a:xfrm rot="5400000" flipH="1" flipV="1">
            <a:off x="6492618" y="2499555"/>
            <a:ext cx="291063" cy="3391468"/>
          </a:xfrm>
          <a:prstGeom prst="straightConnector1">
            <a:avLst/>
          </a:prstGeom>
          <a:noFill/>
          <a:ln w="12700">
            <a:solidFill>
              <a:schemeClr val="accent2"/>
            </a:solidFill>
            <a:round/>
            <a:headEnd/>
            <a:tailEnd/>
          </a:ln>
        </p:spPr>
      </p:cxnSp>
      <p:cxnSp>
        <p:nvCxnSpPr>
          <p:cNvPr id="29" name="AutoShape 25"/>
          <p:cNvCxnSpPr>
            <a:cxnSpLocks noChangeShapeType="1"/>
            <a:stCxn id="35" idx="6"/>
            <a:endCxn id="7" idx="0"/>
          </p:cNvCxnSpPr>
          <p:nvPr/>
        </p:nvCxnSpPr>
        <p:spPr bwMode="auto">
          <a:xfrm>
            <a:off x="1786200" y="1902693"/>
            <a:ext cx="3157114" cy="1079203"/>
          </a:xfrm>
          <a:prstGeom prst="straightConnector1">
            <a:avLst/>
          </a:prstGeom>
          <a:noFill/>
          <a:ln w="12700">
            <a:solidFill>
              <a:schemeClr val="accent2"/>
            </a:solidFill>
            <a:round/>
            <a:headEnd/>
            <a:tailEnd/>
          </a:ln>
        </p:spPr>
      </p:cxnSp>
      <p:cxnSp>
        <p:nvCxnSpPr>
          <p:cNvPr id="30" name="AutoShape 26"/>
          <p:cNvCxnSpPr>
            <a:cxnSpLocks noChangeShapeType="1"/>
            <a:stCxn id="7" idx="0"/>
            <a:endCxn id="33" idx="0"/>
          </p:cNvCxnSpPr>
          <p:nvPr/>
        </p:nvCxnSpPr>
        <p:spPr bwMode="auto">
          <a:xfrm rot="16200000" flipH="1">
            <a:off x="6415690" y="1508622"/>
            <a:ext cx="423365" cy="3369913"/>
          </a:xfrm>
          <a:prstGeom prst="straightConnector1">
            <a:avLst/>
          </a:prstGeom>
          <a:noFill/>
          <a:ln w="12700">
            <a:solidFill>
              <a:schemeClr val="accent2"/>
            </a:solidFill>
            <a:round/>
            <a:headEnd/>
            <a:tailEnd/>
          </a:ln>
        </p:spPr>
      </p:cxnSp>
      <p:sp>
        <p:nvSpPr>
          <p:cNvPr id="32" name="AutoShape 28"/>
          <p:cNvSpPr>
            <a:spLocks noChangeArrowheads="1"/>
          </p:cNvSpPr>
          <p:nvPr/>
        </p:nvSpPr>
        <p:spPr bwMode="auto">
          <a:xfrm>
            <a:off x="7629722" y="3068837"/>
            <a:ext cx="2469952" cy="1302224"/>
          </a:xfrm>
          <a:prstGeom prst="rightArrow">
            <a:avLst>
              <a:gd name="adj1" fmla="val 50000"/>
              <a:gd name="adj2" fmla="val 49891"/>
            </a:avLst>
          </a:prstGeom>
          <a:noFill/>
          <a:ln w="12700">
            <a:solidFill>
              <a:schemeClr val="accent2"/>
            </a:solidFill>
            <a:miter lim="800000"/>
            <a:headEnd type="none" w="sm" len="sm"/>
            <a:tailEnd type="none" w="sm" len="sm"/>
          </a:ln>
        </p:spPr>
        <p:txBody>
          <a:bodyPr wrap="square" anchor="ctr"/>
          <a:lstStyle/>
          <a:p>
            <a:pPr algn="ctr"/>
            <a:endParaRPr lang="en-GB" sz="1400" dirty="0">
              <a:solidFill>
                <a:srgbClr val="003366"/>
              </a:solidFill>
              <a:latin typeface="Calibri" pitchFamily="34" charset="0"/>
            </a:endParaRPr>
          </a:p>
        </p:txBody>
      </p:sp>
      <p:sp>
        <p:nvSpPr>
          <p:cNvPr id="33" name="Line 29"/>
          <p:cNvSpPr>
            <a:spLocks noChangeShapeType="1"/>
          </p:cNvSpPr>
          <p:nvPr/>
        </p:nvSpPr>
        <p:spPr bwMode="auto">
          <a:xfrm>
            <a:off x="8312329" y="3405261"/>
            <a:ext cx="21555" cy="644497"/>
          </a:xfrm>
          <a:prstGeom prst="line">
            <a:avLst/>
          </a:prstGeom>
          <a:noFill/>
          <a:ln w="9525">
            <a:noFill/>
            <a:round/>
            <a:headEnd/>
            <a:tailEnd/>
          </a:ln>
        </p:spPr>
        <p:txBody>
          <a:bodyPr>
            <a:spAutoFit/>
          </a:bodyPr>
          <a:lstStyle/>
          <a:p>
            <a:endParaRPr lang="en-GB" sz="1800"/>
          </a:p>
        </p:txBody>
      </p:sp>
      <p:sp>
        <p:nvSpPr>
          <p:cNvPr id="35" name="Oval 34"/>
          <p:cNvSpPr/>
          <p:nvPr/>
        </p:nvSpPr>
        <p:spPr bwMode="auto">
          <a:xfrm>
            <a:off x="1734467" y="1875477"/>
            <a:ext cx="51733" cy="54431"/>
          </a:xfrm>
          <a:prstGeom prst="ellipse">
            <a:avLst/>
          </a:prstGeom>
          <a:noFill/>
          <a:ln w="9525"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rgbClr val="003399"/>
              </a:solidFill>
              <a:effectLst/>
              <a:latin typeface="Arial" charset="0"/>
            </a:endParaRPr>
          </a:p>
        </p:txBody>
      </p:sp>
      <p:sp>
        <p:nvSpPr>
          <p:cNvPr id="36" name="Oval 35"/>
          <p:cNvSpPr/>
          <p:nvPr/>
        </p:nvSpPr>
        <p:spPr bwMode="auto">
          <a:xfrm>
            <a:off x="1753212" y="5490711"/>
            <a:ext cx="51733" cy="54431"/>
          </a:xfrm>
          <a:prstGeom prst="ellipse">
            <a:avLst/>
          </a:prstGeom>
          <a:noFill/>
          <a:ln w="9525"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rgbClr val="003399"/>
              </a:solidFill>
              <a:effectLst/>
              <a:latin typeface="Arial" charset="0"/>
            </a:endParaRPr>
          </a:p>
        </p:txBody>
      </p:sp>
      <p:sp>
        <p:nvSpPr>
          <p:cNvPr id="5" name="TextBox 4"/>
          <p:cNvSpPr txBox="1"/>
          <p:nvPr/>
        </p:nvSpPr>
        <p:spPr>
          <a:xfrm>
            <a:off x="595126" y="7165007"/>
            <a:ext cx="4131117" cy="169277"/>
          </a:xfrm>
          <a:prstGeom prst="rect">
            <a:avLst/>
          </a:prstGeom>
          <a:noFill/>
          <a:ln w="12700">
            <a:noFill/>
          </a:ln>
        </p:spPr>
        <p:txBody>
          <a:bodyPr wrap="none" lIns="0" tIns="0" rIns="0" bIns="0" rtlCol="0">
            <a:spAutoFit/>
          </a:bodyPr>
          <a:lstStyle/>
          <a:p>
            <a:r>
              <a:rPr lang="en-US" sz="1100" i="1" dirty="0" smtClean="0">
                <a:solidFill>
                  <a:schemeClr val="bg2"/>
                </a:solidFill>
              </a:rPr>
              <a:t>Source: Modified from Cornelius, Van de Putte and Romani, 2005</a:t>
            </a:r>
          </a:p>
        </p:txBody>
      </p:sp>
      <p:sp>
        <p:nvSpPr>
          <p:cNvPr id="41" name="Rectangle 9"/>
          <p:cNvSpPr>
            <a:spLocks noChangeArrowheads="1"/>
          </p:cNvSpPr>
          <p:nvPr/>
        </p:nvSpPr>
        <p:spPr bwMode="auto">
          <a:xfrm>
            <a:off x="3474492" y="2186776"/>
            <a:ext cx="1040696" cy="225703"/>
          </a:xfrm>
          <a:prstGeom prst="rect">
            <a:avLst/>
          </a:prstGeom>
          <a:noFill/>
          <a:ln w="9525">
            <a:noFill/>
            <a:miter lim="800000"/>
            <a:headEnd/>
            <a:tailEnd/>
          </a:ln>
        </p:spPr>
        <p:txBody>
          <a:bodyPr wrap="square" lIns="0" tIns="0" rIns="0" bIns="0">
            <a:spAutoFit/>
          </a:bodyPr>
          <a:lstStyle/>
          <a:p>
            <a:pPr algn="ctr">
              <a:lnSpc>
                <a:spcPct val="90000"/>
              </a:lnSpc>
              <a:spcBef>
                <a:spcPct val="50000"/>
              </a:spcBef>
            </a:pPr>
            <a:r>
              <a:rPr lang="en-GB" sz="1600" dirty="0" smtClean="0">
                <a:solidFill>
                  <a:schemeClr val="tx2"/>
                </a:solidFill>
                <a:latin typeface="Calibri" pitchFamily="34" charset="0"/>
                <a:cs typeface="Times New Roman" pitchFamily="18" charset="0"/>
              </a:rPr>
              <a:t>Surveys</a:t>
            </a:r>
          </a:p>
        </p:txBody>
      </p:sp>
      <p:sp>
        <p:nvSpPr>
          <p:cNvPr id="42" name="Rectangle 11"/>
          <p:cNvSpPr>
            <a:spLocks noChangeArrowheads="1"/>
          </p:cNvSpPr>
          <p:nvPr/>
        </p:nvSpPr>
        <p:spPr bwMode="auto">
          <a:xfrm>
            <a:off x="6214523" y="2484487"/>
            <a:ext cx="1004385" cy="570413"/>
          </a:xfrm>
          <a:prstGeom prst="rect">
            <a:avLst/>
          </a:prstGeom>
          <a:noFill/>
          <a:ln w="9525">
            <a:noFill/>
            <a:miter lim="800000"/>
            <a:headEnd/>
            <a:tailEnd/>
          </a:ln>
        </p:spPr>
        <p:txBody>
          <a:bodyPr wrap="square" lIns="0" tIns="0" rIns="0" bIns="0">
            <a:spAutoFit/>
          </a:bodyPr>
          <a:lstStyle/>
          <a:p>
            <a:pPr algn="ctr">
              <a:lnSpc>
                <a:spcPct val="90000"/>
              </a:lnSpc>
              <a:spcBef>
                <a:spcPct val="50000"/>
              </a:spcBef>
            </a:pPr>
            <a:r>
              <a:rPr lang="en-GB" sz="1600" dirty="0" smtClean="0">
                <a:solidFill>
                  <a:schemeClr val="tx2"/>
                </a:solidFill>
                <a:latin typeface="Calibri" pitchFamily="34" charset="0"/>
                <a:cs typeface="Times New Roman" pitchFamily="18" charset="0"/>
              </a:rPr>
              <a:t>Work Shop</a:t>
            </a:r>
          </a:p>
          <a:p>
            <a:pPr algn="ctr">
              <a:lnSpc>
                <a:spcPct val="90000"/>
              </a:lnSpc>
              <a:spcBef>
                <a:spcPct val="50000"/>
              </a:spcBef>
            </a:pPr>
            <a:r>
              <a:rPr lang="en-GB" sz="1600" dirty="0">
                <a:solidFill>
                  <a:schemeClr val="tx2"/>
                </a:solidFill>
                <a:latin typeface="Calibri" pitchFamily="34" charset="0"/>
                <a:cs typeface="Times New Roman" pitchFamily="18" charset="0"/>
              </a:rPr>
              <a:t>2</a:t>
            </a:r>
            <a:endParaRPr lang="en-GB" sz="2400" dirty="0">
              <a:solidFill>
                <a:schemeClr val="tx2"/>
              </a:solidFill>
              <a:latin typeface="Calibri" pitchFamily="34" charset="0"/>
              <a:cs typeface="Times New Roman" pitchFamily="18" charset="0"/>
            </a:endParaRPr>
          </a:p>
        </p:txBody>
      </p:sp>
      <p:sp>
        <p:nvSpPr>
          <p:cNvPr id="43" name="Rectangle 9"/>
          <p:cNvSpPr>
            <a:spLocks noChangeArrowheads="1"/>
          </p:cNvSpPr>
          <p:nvPr/>
        </p:nvSpPr>
        <p:spPr bwMode="auto">
          <a:xfrm>
            <a:off x="2754412" y="5364807"/>
            <a:ext cx="786083" cy="570413"/>
          </a:xfrm>
          <a:prstGeom prst="rect">
            <a:avLst/>
          </a:prstGeom>
          <a:noFill/>
          <a:ln w="9525">
            <a:noFill/>
            <a:miter lim="800000"/>
            <a:headEnd/>
            <a:tailEnd/>
          </a:ln>
        </p:spPr>
        <p:txBody>
          <a:bodyPr wrap="square" lIns="0" tIns="0" rIns="0" bIns="0">
            <a:spAutoFit/>
          </a:bodyPr>
          <a:lstStyle/>
          <a:p>
            <a:pPr algn="ctr">
              <a:lnSpc>
                <a:spcPct val="90000"/>
              </a:lnSpc>
              <a:spcBef>
                <a:spcPct val="50000"/>
              </a:spcBef>
            </a:pPr>
            <a:r>
              <a:rPr lang="en-GB" sz="1600" dirty="0" smtClean="0">
                <a:solidFill>
                  <a:schemeClr val="accent3"/>
                </a:solidFill>
                <a:latin typeface="Calibri" pitchFamily="34" charset="0"/>
                <a:cs typeface="Times New Roman" pitchFamily="18" charset="0"/>
              </a:rPr>
              <a:t>5-10</a:t>
            </a:r>
          </a:p>
          <a:p>
            <a:pPr algn="ctr">
              <a:lnSpc>
                <a:spcPct val="90000"/>
              </a:lnSpc>
              <a:spcBef>
                <a:spcPct val="50000"/>
              </a:spcBef>
            </a:pPr>
            <a:r>
              <a:rPr lang="en-GB" sz="1600" dirty="0" smtClean="0">
                <a:solidFill>
                  <a:schemeClr val="accent3"/>
                </a:solidFill>
                <a:latin typeface="Calibri" pitchFamily="34" charset="0"/>
                <a:cs typeface="Times New Roman" pitchFamily="18" charset="0"/>
              </a:rPr>
              <a:t>experts</a:t>
            </a:r>
            <a:endParaRPr lang="en-GB" sz="2400" i="1" dirty="0">
              <a:solidFill>
                <a:schemeClr val="accent3"/>
              </a:solidFill>
              <a:latin typeface="Calibri" pitchFamily="34" charset="0"/>
              <a:cs typeface="Times New Roman" pitchFamily="18" charset="0"/>
            </a:endParaRPr>
          </a:p>
        </p:txBody>
      </p:sp>
      <p:sp>
        <p:nvSpPr>
          <p:cNvPr id="44" name="Rectangle 9"/>
          <p:cNvSpPr>
            <a:spLocks noChangeArrowheads="1"/>
          </p:cNvSpPr>
          <p:nvPr/>
        </p:nvSpPr>
        <p:spPr bwMode="auto">
          <a:xfrm>
            <a:off x="4565560" y="4572795"/>
            <a:ext cx="781140" cy="792012"/>
          </a:xfrm>
          <a:prstGeom prst="rect">
            <a:avLst/>
          </a:prstGeom>
          <a:noFill/>
          <a:ln w="9525">
            <a:noFill/>
            <a:miter lim="800000"/>
            <a:headEnd/>
            <a:tailEnd/>
          </a:ln>
        </p:spPr>
        <p:txBody>
          <a:bodyPr wrap="square" lIns="0" tIns="0" rIns="0" bIns="0">
            <a:spAutoFit/>
          </a:bodyPr>
          <a:lstStyle/>
          <a:p>
            <a:pPr algn="ctr">
              <a:lnSpc>
                <a:spcPct val="90000"/>
              </a:lnSpc>
              <a:spcBef>
                <a:spcPct val="50000"/>
              </a:spcBef>
            </a:pPr>
            <a:r>
              <a:rPr lang="en-GB" sz="1600" dirty="0" smtClean="0">
                <a:solidFill>
                  <a:schemeClr val="accent3"/>
                </a:solidFill>
                <a:latin typeface="Calibri" pitchFamily="34" charset="0"/>
                <a:cs typeface="Times New Roman" pitchFamily="18" charset="0"/>
              </a:rPr>
              <a:t>Series</a:t>
            </a:r>
          </a:p>
          <a:p>
            <a:pPr algn="ctr">
              <a:lnSpc>
                <a:spcPct val="90000"/>
              </a:lnSpc>
              <a:spcBef>
                <a:spcPct val="50000"/>
              </a:spcBef>
            </a:pPr>
            <a:r>
              <a:rPr lang="en-GB" sz="1600" dirty="0" smtClean="0">
                <a:solidFill>
                  <a:schemeClr val="accent3"/>
                </a:solidFill>
                <a:latin typeface="Calibri" pitchFamily="34" charset="0"/>
                <a:cs typeface="Times New Roman" pitchFamily="18" charset="0"/>
              </a:rPr>
              <a:t>of models</a:t>
            </a:r>
            <a:endParaRPr lang="en-GB" sz="2400" dirty="0">
              <a:solidFill>
                <a:schemeClr val="accent3"/>
              </a:solidFill>
              <a:latin typeface="Calibri" pitchFamily="34" charset="0"/>
              <a:cs typeface="Times New Roman" pitchFamily="18" charset="0"/>
            </a:endParaRPr>
          </a:p>
        </p:txBody>
      </p:sp>
      <p:sp>
        <p:nvSpPr>
          <p:cNvPr id="45" name="Rectangle 9"/>
          <p:cNvSpPr>
            <a:spLocks noChangeArrowheads="1"/>
          </p:cNvSpPr>
          <p:nvPr/>
        </p:nvSpPr>
        <p:spPr bwMode="auto">
          <a:xfrm>
            <a:off x="3546500" y="4860751"/>
            <a:ext cx="971600" cy="570413"/>
          </a:xfrm>
          <a:prstGeom prst="rect">
            <a:avLst/>
          </a:prstGeom>
          <a:noFill/>
          <a:ln w="9525">
            <a:noFill/>
            <a:miter lim="800000"/>
            <a:headEnd/>
            <a:tailEnd/>
          </a:ln>
        </p:spPr>
        <p:txBody>
          <a:bodyPr wrap="square" lIns="0" tIns="0" rIns="0" bIns="0">
            <a:spAutoFit/>
          </a:bodyPr>
          <a:lstStyle/>
          <a:p>
            <a:pPr algn="ctr">
              <a:lnSpc>
                <a:spcPct val="90000"/>
              </a:lnSpc>
              <a:spcBef>
                <a:spcPct val="50000"/>
              </a:spcBef>
            </a:pPr>
            <a:r>
              <a:rPr lang="en-GB" sz="1600" dirty="0" smtClean="0">
                <a:solidFill>
                  <a:schemeClr val="accent3"/>
                </a:solidFill>
                <a:latin typeface="Calibri" pitchFamily="34" charset="0"/>
                <a:cs typeface="Times New Roman" pitchFamily="18" charset="0"/>
              </a:rPr>
              <a:t>200</a:t>
            </a:r>
          </a:p>
          <a:p>
            <a:pPr algn="ctr">
              <a:lnSpc>
                <a:spcPct val="90000"/>
              </a:lnSpc>
              <a:spcBef>
                <a:spcPct val="50000"/>
              </a:spcBef>
            </a:pPr>
            <a:r>
              <a:rPr lang="en-GB" sz="1600" dirty="0" smtClean="0">
                <a:solidFill>
                  <a:schemeClr val="accent3"/>
                </a:solidFill>
                <a:latin typeface="Calibri" pitchFamily="34" charset="0"/>
                <a:cs typeface="Times New Roman" pitchFamily="18" charset="0"/>
              </a:rPr>
              <a:t>Surveys</a:t>
            </a:r>
            <a:endParaRPr lang="en-GB" sz="2400" dirty="0">
              <a:solidFill>
                <a:schemeClr val="accent3"/>
              </a:solidFill>
              <a:latin typeface="Calibri" pitchFamily="34" charset="0"/>
              <a:cs typeface="Times New Roman" pitchFamily="18" charset="0"/>
            </a:endParaRPr>
          </a:p>
        </p:txBody>
      </p:sp>
      <p:sp>
        <p:nvSpPr>
          <p:cNvPr id="46" name="Rectangle 9"/>
          <p:cNvSpPr>
            <a:spLocks noChangeArrowheads="1"/>
          </p:cNvSpPr>
          <p:nvPr/>
        </p:nvSpPr>
        <p:spPr bwMode="auto">
          <a:xfrm>
            <a:off x="6332320" y="4291007"/>
            <a:ext cx="792684" cy="570413"/>
          </a:xfrm>
          <a:prstGeom prst="rect">
            <a:avLst/>
          </a:prstGeom>
          <a:noFill/>
          <a:ln w="9525">
            <a:noFill/>
            <a:miter lim="800000"/>
            <a:headEnd/>
            <a:tailEnd/>
          </a:ln>
        </p:spPr>
        <p:txBody>
          <a:bodyPr wrap="square" lIns="0" tIns="0" rIns="0" bIns="0">
            <a:spAutoFit/>
          </a:bodyPr>
          <a:lstStyle/>
          <a:p>
            <a:pPr algn="ctr">
              <a:lnSpc>
                <a:spcPct val="90000"/>
              </a:lnSpc>
              <a:spcBef>
                <a:spcPct val="50000"/>
              </a:spcBef>
            </a:pPr>
            <a:r>
              <a:rPr lang="en-GB" sz="1600" dirty="0" smtClean="0">
                <a:solidFill>
                  <a:schemeClr val="accent3"/>
                </a:solidFill>
                <a:latin typeface="Calibri" pitchFamily="34" charset="0"/>
                <a:cs typeface="Times New Roman" pitchFamily="18" charset="0"/>
              </a:rPr>
              <a:t>5-10</a:t>
            </a:r>
          </a:p>
          <a:p>
            <a:pPr algn="ctr">
              <a:lnSpc>
                <a:spcPct val="90000"/>
              </a:lnSpc>
              <a:spcBef>
                <a:spcPct val="50000"/>
              </a:spcBef>
            </a:pPr>
            <a:r>
              <a:rPr lang="en-GB" sz="1600" dirty="0" smtClean="0">
                <a:solidFill>
                  <a:schemeClr val="accent3"/>
                </a:solidFill>
                <a:latin typeface="Calibri" pitchFamily="34" charset="0"/>
                <a:cs typeface="Times New Roman" pitchFamily="18" charset="0"/>
              </a:rPr>
              <a:t>experts</a:t>
            </a:r>
            <a:endParaRPr lang="en-GB" sz="2400" dirty="0">
              <a:solidFill>
                <a:schemeClr val="accent3"/>
              </a:solidFill>
              <a:latin typeface="Calibri" pitchFamily="34" charset="0"/>
              <a:cs typeface="Times New Roman" pitchFamily="18" charset="0"/>
            </a:endParaRPr>
          </a:p>
        </p:txBody>
      </p:sp>
      <p:sp>
        <p:nvSpPr>
          <p:cNvPr id="39" name="Rectangle 9"/>
          <p:cNvSpPr>
            <a:spLocks noChangeArrowheads="1"/>
          </p:cNvSpPr>
          <p:nvPr/>
        </p:nvSpPr>
        <p:spPr bwMode="auto">
          <a:xfrm>
            <a:off x="5274692" y="2844527"/>
            <a:ext cx="1040696" cy="225703"/>
          </a:xfrm>
          <a:prstGeom prst="rect">
            <a:avLst/>
          </a:prstGeom>
          <a:noFill/>
          <a:ln w="9525">
            <a:noFill/>
            <a:miter lim="800000"/>
            <a:headEnd/>
            <a:tailEnd/>
          </a:ln>
        </p:spPr>
        <p:txBody>
          <a:bodyPr wrap="square" lIns="0" tIns="0" rIns="0" bIns="0">
            <a:spAutoFit/>
          </a:bodyPr>
          <a:lstStyle/>
          <a:p>
            <a:pPr algn="ctr">
              <a:lnSpc>
                <a:spcPct val="90000"/>
              </a:lnSpc>
              <a:spcBef>
                <a:spcPct val="50000"/>
              </a:spcBef>
            </a:pPr>
            <a:r>
              <a:rPr lang="en-GB" sz="1600" dirty="0" smtClean="0">
                <a:solidFill>
                  <a:schemeClr val="tx2"/>
                </a:solidFill>
                <a:latin typeface="Calibri" pitchFamily="34" charset="0"/>
                <a:cs typeface="Times New Roman" pitchFamily="18" charset="0"/>
              </a:rPr>
              <a:t>Interviews</a:t>
            </a:r>
          </a:p>
        </p:txBody>
      </p:sp>
      <p:sp>
        <p:nvSpPr>
          <p:cNvPr id="40" name="Rectangle 9"/>
          <p:cNvSpPr>
            <a:spLocks noChangeArrowheads="1"/>
          </p:cNvSpPr>
          <p:nvPr/>
        </p:nvSpPr>
        <p:spPr bwMode="auto">
          <a:xfrm>
            <a:off x="5346700" y="4428703"/>
            <a:ext cx="971600" cy="570413"/>
          </a:xfrm>
          <a:prstGeom prst="rect">
            <a:avLst/>
          </a:prstGeom>
          <a:noFill/>
          <a:ln w="9525">
            <a:noFill/>
            <a:miter lim="800000"/>
            <a:headEnd/>
            <a:tailEnd/>
          </a:ln>
        </p:spPr>
        <p:txBody>
          <a:bodyPr wrap="square" lIns="0" tIns="0" rIns="0" bIns="0">
            <a:spAutoFit/>
          </a:bodyPr>
          <a:lstStyle/>
          <a:p>
            <a:pPr algn="ctr">
              <a:lnSpc>
                <a:spcPct val="90000"/>
              </a:lnSpc>
              <a:spcBef>
                <a:spcPct val="50000"/>
              </a:spcBef>
            </a:pPr>
            <a:r>
              <a:rPr lang="en-GB" sz="1600" dirty="0" smtClean="0">
                <a:solidFill>
                  <a:schemeClr val="accent3"/>
                </a:solidFill>
                <a:latin typeface="Calibri" pitchFamily="34" charset="0"/>
                <a:cs typeface="Times New Roman" pitchFamily="18" charset="0"/>
              </a:rPr>
              <a:t>8-16</a:t>
            </a:r>
          </a:p>
          <a:p>
            <a:pPr algn="ctr">
              <a:lnSpc>
                <a:spcPct val="90000"/>
              </a:lnSpc>
              <a:spcBef>
                <a:spcPct val="50000"/>
              </a:spcBef>
            </a:pPr>
            <a:r>
              <a:rPr lang="en-GB" sz="1600" dirty="0" smtClean="0">
                <a:solidFill>
                  <a:schemeClr val="accent3"/>
                </a:solidFill>
                <a:latin typeface="Calibri" pitchFamily="34" charset="0"/>
                <a:cs typeface="Times New Roman" pitchFamily="18" charset="0"/>
              </a:rPr>
              <a:t>interviews</a:t>
            </a:r>
            <a:endParaRPr lang="en-GB" sz="2400" dirty="0">
              <a:solidFill>
                <a:schemeClr val="accent3"/>
              </a:solidFill>
              <a:latin typeface="Calibri" pitchFamily="34" charset="0"/>
              <a:cs typeface="Times New Roman" pitchFamily="18" charset="0"/>
            </a:endParaRPr>
          </a:p>
        </p:txBody>
      </p:sp>
    </p:spTree>
    <p:custDataLst>
      <p:tags r:id="rId1"/>
    </p:custDataLst>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001165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GB" dirty="0" smtClean="0"/>
              <a:t>Today’s Key Objective</a:t>
            </a:r>
            <a:endParaRPr lang="en-GB" dirty="0"/>
          </a:p>
        </p:txBody>
      </p:sp>
      <p:sp>
        <p:nvSpPr>
          <p:cNvPr id="4" name="Slide Number Placeholder 3"/>
          <p:cNvSpPr>
            <a:spLocks noGrp="1"/>
          </p:cNvSpPr>
          <p:nvPr>
            <p:ph type="sldNum" sz="quarter" idx="12"/>
          </p:nvPr>
        </p:nvSpPr>
        <p:spPr>
          <a:xfrm>
            <a:off x="9716876" y="7091999"/>
            <a:ext cx="384387" cy="267267"/>
          </a:xfrm>
        </p:spPr>
        <p:txBody>
          <a:bodyPr/>
          <a:lstStyle/>
          <a:p>
            <a:fld id="{D00008CF-4DA4-41B7-AB88-89DB4B99F69B}" type="slidenum">
              <a:rPr lang="en-GB" smtClean="0"/>
              <a:pPr/>
              <a:t>15</a:t>
            </a:fld>
            <a:endParaRPr lang="en-GB" dirty="0"/>
          </a:p>
        </p:txBody>
      </p:sp>
      <p:sp>
        <p:nvSpPr>
          <p:cNvPr id="5" name="Title 1"/>
          <p:cNvSpPr txBox="1">
            <a:spLocks/>
          </p:cNvSpPr>
          <p:nvPr/>
        </p:nvSpPr>
        <p:spPr>
          <a:xfrm>
            <a:off x="594172" y="2844527"/>
            <a:ext cx="9505950" cy="1440160"/>
          </a:xfrm>
          <a:prstGeom prst="rect">
            <a:avLst/>
          </a:prstGeom>
        </p:spPr>
        <p:txBody>
          <a:bodyPr vert="horz" lIns="0" tIns="72000" rIns="0" bIns="0" rtlCol="0" anchor="ctr" anchorCtr="0">
            <a:noAutofit/>
          </a:bodyPr>
          <a:lstStyle>
            <a:lvl1pPr algn="l" defTabSz="993678" rtl="0" eaLnBrk="1" latinLnBrk="0" hangingPunct="1">
              <a:spcBef>
                <a:spcPct val="0"/>
              </a:spcBef>
              <a:buNone/>
              <a:defRPr sz="2300" kern="1200">
                <a:solidFill>
                  <a:schemeClr val="accent1"/>
                </a:solidFill>
                <a:latin typeface="+mj-lt"/>
                <a:ea typeface="+mj-ea"/>
                <a:cs typeface="+mj-cs"/>
              </a:defRPr>
            </a:lvl1pPr>
          </a:lstStyle>
          <a:p>
            <a:pPr algn="ctr"/>
            <a:r>
              <a:rPr lang="en-GB" sz="4000" dirty="0" smtClean="0"/>
              <a:t>“Experts to scrutinise and challenge a) our research process and methodology, b) list of access to credit capabilities, c) quality of life indicators and d) survey questions ”</a:t>
            </a:r>
            <a:r>
              <a:rPr lang="en-GB" dirty="0" smtClean="0"/>
              <a:t/>
            </a:r>
            <a:br>
              <a:rPr lang="en-GB" dirty="0" smtClean="0"/>
            </a:br>
            <a:endParaRPr lang="en-GB" dirty="0"/>
          </a:p>
        </p:txBody>
      </p:sp>
    </p:spTree>
    <p:custDataLst>
      <p:tags r:id="rId1"/>
    </p:custDataLst>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616650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custDataLst>
              <p:tags r:id="rId3"/>
            </p:custDataLst>
          </p:nvPr>
        </p:nvSpPr>
        <p:spPr/>
        <p:txBody>
          <a:bodyPr/>
          <a:lstStyle/>
          <a:p>
            <a:r>
              <a:rPr lang="en-GB" dirty="0" smtClean="0"/>
              <a:t>Agenda</a:t>
            </a:r>
            <a:endParaRPr lang="en-GB" dirty="0"/>
          </a:p>
        </p:txBody>
      </p:sp>
      <p:sp>
        <p:nvSpPr>
          <p:cNvPr id="4" name="Slide Number Placeholder 3"/>
          <p:cNvSpPr>
            <a:spLocks noGrp="1"/>
          </p:cNvSpPr>
          <p:nvPr>
            <p:ph type="sldNum" sz="quarter" idx="12"/>
          </p:nvPr>
        </p:nvSpPr>
        <p:spPr>
          <a:xfrm>
            <a:off x="9716876" y="7091999"/>
            <a:ext cx="384387" cy="267267"/>
          </a:xfrm>
        </p:spPr>
        <p:txBody>
          <a:bodyPr/>
          <a:lstStyle/>
          <a:p>
            <a:fld id="{D00008CF-4DA4-41B7-AB88-89DB4B99F69B}" type="slidenum">
              <a:rPr lang="en-GB" smtClean="0"/>
              <a:pPr/>
              <a:t>16</a:t>
            </a:fld>
            <a:endParaRPr lang="en-GB" dirty="0"/>
          </a:p>
        </p:txBody>
      </p:sp>
      <p:graphicFrame>
        <p:nvGraphicFramePr>
          <p:cNvPr id="3" name="Object 2"/>
          <p:cNvGraphicFramePr>
            <a:graphicFrameLocks noChangeAspect="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784270110"/>
              </p:ext>
            </p:extLst>
          </p:nvPr>
        </p:nvGraphicFramePr>
        <p:xfrm>
          <a:off x="1962324" y="1692399"/>
          <a:ext cx="7197080" cy="3118173"/>
        </p:xfrm>
        <a:graphic>
          <a:graphicData uri="http://schemas.openxmlformats.org/presentationml/2006/ole">
            <p:oleObj spid="_x0000_s1077" name="Document" r:id="rId6" imgW="5422700" imgH="2349414" progId="Word.Document.12">
              <p:embed/>
            </p:oleObj>
          </a:graphicData>
        </a:graphic>
      </p:graphicFrame>
    </p:spTree>
    <p:custDataLst>
      <p:tags r:id="rId2"/>
    </p:custDataLst>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476205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GB" dirty="0" smtClean="0"/>
              <a:t>Attachments</a:t>
            </a:r>
            <a:endParaRPr lang="en-GB" dirty="0"/>
          </a:p>
        </p:txBody>
      </p:sp>
      <p:sp>
        <p:nvSpPr>
          <p:cNvPr id="4" name="Slide Number Placeholder 3"/>
          <p:cNvSpPr>
            <a:spLocks noGrp="1"/>
          </p:cNvSpPr>
          <p:nvPr>
            <p:ph type="sldNum" sz="quarter" idx="12"/>
          </p:nvPr>
        </p:nvSpPr>
        <p:spPr>
          <a:xfrm>
            <a:off x="9716876" y="7091999"/>
            <a:ext cx="384387" cy="267267"/>
          </a:xfrm>
        </p:spPr>
        <p:txBody>
          <a:bodyPr/>
          <a:lstStyle/>
          <a:p>
            <a:fld id="{D00008CF-4DA4-41B7-AB88-89DB4B99F69B}" type="slidenum">
              <a:rPr lang="en-GB" smtClean="0"/>
              <a:pPr/>
              <a:t>17</a:t>
            </a:fld>
            <a:endParaRPr lang="en-GB" dirty="0"/>
          </a:p>
        </p:txBody>
      </p:sp>
      <p:sp>
        <p:nvSpPr>
          <p:cNvPr id="5" name="TextBox 4"/>
          <p:cNvSpPr txBox="1"/>
          <p:nvPr/>
        </p:nvSpPr>
        <p:spPr>
          <a:xfrm>
            <a:off x="2322364" y="1764407"/>
            <a:ext cx="5533980" cy="1661994"/>
          </a:xfrm>
          <a:prstGeom prst="rect">
            <a:avLst/>
          </a:prstGeom>
          <a:noFill/>
          <a:ln w="12700">
            <a:noFill/>
          </a:ln>
        </p:spPr>
        <p:txBody>
          <a:bodyPr wrap="none" lIns="0" tIns="0" rIns="0" bIns="0" rtlCol="0">
            <a:spAutoFit/>
          </a:bodyPr>
          <a:lstStyle/>
          <a:p>
            <a:r>
              <a:rPr lang="en-US" sz="1800" dirty="0" smtClean="0">
                <a:solidFill>
                  <a:schemeClr val="bg2"/>
                </a:solidFill>
              </a:rPr>
              <a:t>A. List of access to credit and ‘other financial services’ </a:t>
            </a:r>
          </a:p>
          <a:p>
            <a:r>
              <a:rPr lang="en-US" sz="1800" dirty="0" smtClean="0">
                <a:solidFill>
                  <a:schemeClr val="bg2"/>
                </a:solidFill>
              </a:rPr>
              <a:t>capabilities</a:t>
            </a:r>
          </a:p>
          <a:p>
            <a:endParaRPr lang="en-US" sz="1800" dirty="0">
              <a:solidFill>
                <a:schemeClr val="bg2"/>
              </a:solidFill>
            </a:endParaRPr>
          </a:p>
          <a:p>
            <a:r>
              <a:rPr lang="en-US" sz="1800" dirty="0" smtClean="0">
                <a:solidFill>
                  <a:schemeClr val="bg2"/>
                </a:solidFill>
              </a:rPr>
              <a:t>B. Quality of life indicators</a:t>
            </a:r>
          </a:p>
          <a:p>
            <a:endParaRPr lang="en-US" sz="1800" dirty="0">
              <a:solidFill>
                <a:schemeClr val="bg2"/>
              </a:solidFill>
            </a:endParaRPr>
          </a:p>
          <a:p>
            <a:r>
              <a:rPr lang="en-US" sz="1800" dirty="0" smtClean="0">
                <a:solidFill>
                  <a:schemeClr val="bg2"/>
                </a:solidFill>
              </a:rPr>
              <a:t>C. Survey Questions</a:t>
            </a:r>
          </a:p>
        </p:txBody>
      </p:sp>
    </p:spTree>
    <p:custDataLst>
      <p:tags r:id="rId1"/>
    </p:custDataLst>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866991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GB" dirty="0" smtClean="0"/>
              <a:t>Introductions – The Group</a:t>
            </a:r>
            <a:endParaRPr lang="en-GB" dirty="0"/>
          </a:p>
        </p:txBody>
      </p:sp>
      <p:sp>
        <p:nvSpPr>
          <p:cNvPr id="26" name="Text Placeholder 25"/>
          <p:cNvSpPr>
            <a:spLocks noGrp="1"/>
          </p:cNvSpPr>
          <p:nvPr>
            <p:ph type="body" sz="quarter" idx="13"/>
            <p:custDataLst>
              <p:tags r:id="rId3"/>
            </p:custDataLst>
          </p:nvPr>
        </p:nvSpPr>
        <p:spPr>
          <a:xfrm>
            <a:off x="593724" y="1465253"/>
            <a:ext cx="4860925" cy="5321300"/>
          </a:xfrm>
        </p:spPr>
        <p:txBody>
          <a:bodyPr/>
          <a:lstStyle/>
          <a:p>
            <a:pPr marL="273050" indent="-273050">
              <a:buFont typeface="Wingdings" panose="05000000000000000000" pitchFamily="2" charset="2"/>
              <a:buChar char="Ø"/>
            </a:pPr>
            <a:r>
              <a:rPr lang="en-GB" sz="1600" dirty="0" smtClean="0"/>
              <a:t>Julian Proctor : University of Cambridge</a:t>
            </a:r>
          </a:p>
          <a:p>
            <a:pPr marL="273050" indent="-273050">
              <a:buFont typeface="Wingdings" panose="05000000000000000000" pitchFamily="2" charset="2"/>
              <a:buChar char="Ø"/>
            </a:pPr>
            <a:r>
              <a:rPr lang="en-GB" sz="1600" dirty="0" smtClean="0"/>
              <a:t>Professor Paul </a:t>
            </a:r>
            <a:r>
              <a:rPr lang="en-GB" sz="1600" dirty="0" err="1" smtClean="0"/>
              <a:t>Anand</a:t>
            </a:r>
            <a:r>
              <a:rPr lang="en-GB" sz="1600" dirty="0" smtClean="0"/>
              <a:t>: Open University, Oxford University and the London School of Economics</a:t>
            </a:r>
            <a:endParaRPr lang="en-GB" sz="1600" dirty="0"/>
          </a:p>
          <a:p>
            <a:endParaRPr lang="en-GB" sz="2400" dirty="0"/>
          </a:p>
        </p:txBody>
      </p:sp>
      <p:sp>
        <p:nvSpPr>
          <p:cNvPr id="4" name="Slide Number Placeholder 3"/>
          <p:cNvSpPr>
            <a:spLocks noGrp="1"/>
          </p:cNvSpPr>
          <p:nvPr>
            <p:ph type="sldNum" sz="quarter" idx="12"/>
          </p:nvPr>
        </p:nvSpPr>
        <p:spPr>
          <a:xfrm>
            <a:off x="9716876" y="7091999"/>
            <a:ext cx="384387" cy="267267"/>
          </a:xfrm>
        </p:spPr>
        <p:txBody>
          <a:bodyPr/>
          <a:lstStyle/>
          <a:p>
            <a:fld id="{D00008CF-4DA4-41B7-AB88-89DB4B99F69B}" type="slidenum">
              <a:rPr lang="en-GB" smtClean="0"/>
              <a:pPr/>
              <a:t>2</a:t>
            </a:fld>
            <a:endParaRPr lang="en-GB" dirty="0"/>
          </a:p>
        </p:txBody>
      </p:sp>
      <p:pic>
        <p:nvPicPr>
          <p:cNvPr id="3" name="Picture 2"/>
          <p:cNvPicPr>
            <a:picLocks noChangeAspect="1"/>
          </p:cNvPicPr>
          <p:nvPr/>
        </p:nvPicPr>
        <p:blipFill>
          <a:blip r:embed="rId6">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5922764" y="1404367"/>
            <a:ext cx="3371850" cy="1352550"/>
          </a:xfrm>
          <a:prstGeom prst="rect">
            <a:avLst/>
          </a:prstGeom>
        </p:spPr>
      </p:pic>
    </p:spTree>
    <p:custDataLst>
      <p:tags r:id="rId1"/>
    </p:custDataLst>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81255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594172" y="468263"/>
            <a:ext cx="9505950" cy="647699"/>
          </a:xfrm>
        </p:spPr>
        <p:txBody>
          <a:bodyPr/>
          <a:lstStyle/>
          <a:p>
            <a:r>
              <a:rPr lang="en-GB" dirty="0" smtClean="0"/>
              <a:t>Introductions – The Experts</a:t>
            </a:r>
            <a:endParaRPr lang="en-GB" dirty="0"/>
          </a:p>
        </p:txBody>
      </p:sp>
      <p:sp>
        <p:nvSpPr>
          <p:cNvPr id="4" name="Slide Number Placeholder 3"/>
          <p:cNvSpPr>
            <a:spLocks noGrp="1"/>
          </p:cNvSpPr>
          <p:nvPr>
            <p:ph type="sldNum" sz="quarter" idx="12"/>
          </p:nvPr>
        </p:nvSpPr>
        <p:spPr>
          <a:xfrm>
            <a:off x="9716876" y="7091999"/>
            <a:ext cx="384387" cy="267267"/>
          </a:xfrm>
        </p:spPr>
        <p:txBody>
          <a:bodyPr/>
          <a:lstStyle/>
          <a:p>
            <a:fld id="{D00008CF-4DA4-41B7-AB88-89DB4B99F69B}" type="slidenum">
              <a:rPr lang="en-GB" smtClean="0"/>
              <a:pPr/>
              <a:t>3</a:t>
            </a:fld>
            <a:endParaRPr lang="en-GB" dirty="0"/>
          </a:p>
        </p:txBody>
      </p:sp>
      <p:sp>
        <p:nvSpPr>
          <p:cNvPr id="6" name="Text Placeholder 25"/>
          <p:cNvSpPr>
            <a:spLocks noGrp="1"/>
          </p:cNvSpPr>
          <p:nvPr>
            <p:ph type="body" sz="quarter" idx="13"/>
            <p:custDataLst>
              <p:tags r:id="rId3"/>
            </p:custDataLst>
          </p:nvPr>
        </p:nvSpPr>
        <p:spPr>
          <a:xfrm>
            <a:off x="593724" y="1465253"/>
            <a:ext cx="5977112" cy="5321300"/>
          </a:xfrm>
        </p:spPr>
        <p:txBody>
          <a:bodyPr/>
          <a:lstStyle/>
          <a:p>
            <a:pPr marL="273050" indent="-273050">
              <a:buFont typeface="Wingdings" panose="05000000000000000000" pitchFamily="2" charset="2"/>
              <a:buChar char="Ø"/>
            </a:pPr>
            <a:r>
              <a:rPr lang="en-GB" sz="1600" dirty="0" smtClean="0"/>
              <a:t>Francis </a:t>
            </a:r>
            <a:r>
              <a:rPr lang="en-GB" sz="1600" dirty="0" err="1" smtClean="0"/>
              <a:t>Ngai</a:t>
            </a:r>
            <a:r>
              <a:rPr lang="en-GB" sz="1600" dirty="0" smtClean="0"/>
              <a:t>, Social Ventures Hong Kong</a:t>
            </a:r>
          </a:p>
          <a:p>
            <a:pPr marL="273050" indent="-273050">
              <a:buFont typeface="Wingdings" panose="05000000000000000000" pitchFamily="2" charset="2"/>
              <a:buChar char="Ø"/>
            </a:pPr>
            <a:r>
              <a:rPr lang="en-GB" sz="1600" dirty="0" smtClean="0"/>
              <a:t>Michael </a:t>
            </a:r>
            <a:r>
              <a:rPr lang="en-GB" sz="1600" dirty="0" err="1" smtClean="0"/>
              <a:t>Birley</a:t>
            </a:r>
            <a:r>
              <a:rPr lang="en-GB" sz="1600" dirty="0" smtClean="0"/>
              <a:t>, various charities</a:t>
            </a:r>
          </a:p>
          <a:p>
            <a:pPr marL="273050" indent="-273050">
              <a:buFont typeface="Wingdings" panose="05000000000000000000" pitchFamily="2" charset="2"/>
              <a:buChar char="Ø"/>
            </a:pPr>
            <a:r>
              <a:rPr lang="en-GB" sz="1600" dirty="0" smtClean="0"/>
              <a:t>Adjunct Associate Professor Angus Yip, HKU Space</a:t>
            </a:r>
          </a:p>
          <a:p>
            <a:pPr marL="273050" indent="-273050">
              <a:buFont typeface="Wingdings" panose="05000000000000000000" pitchFamily="2" charset="2"/>
              <a:buChar char="Ø"/>
            </a:pPr>
            <a:r>
              <a:rPr lang="en-GB" sz="1600" dirty="0" err="1" smtClean="0"/>
              <a:t>Dr.</a:t>
            </a:r>
            <a:r>
              <a:rPr lang="en-GB" sz="1600" dirty="0" smtClean="0"/>
              <a:t> Irene Lau, HKU</a:t>
            </a:r>
          </a:p>
          <a:p>
            <a:pPr marL="273050" indent="-273050">
              <a:buFont typeface="Wingdings" panose="05000000000000000000" pitchFamily="2" charset="2"/>
              <a:buChar char="Ø"/>
            </a:pPr>
            <a:r>
              <a:rPr lang="en-GB" sz="1600" dirty="0" smtClean="0"/>
              <a:t>Moon Kim, SOW Asia</a:t>
            </a:r>
          </a:p>
          <a:p>
            <a:pPr marL="273050" indent="-273050">
              <a:buFont typeface="Wingdings" panose="05000000000000000000" pitchFamily="2" charset="2"/>
              <a:buChar char="Ø"/>
            </a:pPr>
            <a:r>
              <a:rPr lang="en-GB" sz="1600" dirty="0" err="1" smtClean="0"/>
              <a:t>Maaike</a:t>
            </a:r>
            <a:r>
              <a:rPr lang="en-GB" sz="1600" dirty="0" smtClean="0"/>
              <a:t> </a:t>
            </a:r>
            <a:r>
              <a:rPr lang="en-GB" sz="1600" dirty="0" err="1" smtClean="0"/>
              <a:t>Steinebach</a:t>
            </a:r>
            <a:r>
              <a:rPr lang="en-GB" sz="1600" dirty="0" smtClean="0"/>
              <a:t>, CEO CBA</a:t>
            </a:r>
          </a:p>
          <a:p>
            <a:pPr marL="273050" indent="-273050">
              <a:buFont typeface="Wingdings" panose="05000000000000000000" pitchFamily="2" charset="2"/>
              <a:buChar char="Ø"/>
            </a:pPr>
            <a:r>
              <a:rPr lang="en-GB" sz="1600" dirty="0" smtClean="0"/>
              <a:t>Jonathan </a:t>
            </a:r>
            <a:r>
              <a:rPr lang="en-GB" sz="1600" dirty="0" err="1" smtClean="0"/>
              <a:t>Rowold</a:t>
            </a:r>
            <a:r>
              <a:rPr lang="en-GB" sz="1600" dirty="0" smtClean="0"/>
              <a:t>, Managing Director, BAML</a:t>
            </a:r>
          </a:p>
          <a:p>
            <a:pPr marL="273050" indent="-273050">
              <a:buFont typeface="Wingdings" panose="05000000000000000000" pitchFamily="2" charset="2"/>
              <a:buChar char="Ø"/>
            </a:pPr>
            <a:r>
              <a:rPr lang="en-GB" sz="1600" dirty="0" smtClean="0"/>
              <a:t>Mahesh </a:t>
            </a:r>
            <a:r>
              <a:rPr lang="en-GB" sz="1600" dirty="0" err="1" smtClean="0"/>
              <a:t>Datwani</a:t>
            </a:r>
            <a:r>
              <a:rPr lang="en-GB" sz="1600" dirty="0" smtClean="0"/>
              <a:t>, various charities</a:t>
            </a:r>
            <a:endParaRPr lang="en-GB" sz="1600" dirty="0"/>
          </a:p>
        </p:txBody>
      </p:sp>
    </p:spTree>
    <p:custDataLst>
      <p:tags r:id="rId1"/>
    </p:custDataLst>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182765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94172" y="2844527"/>
            <a:ext cx="9505950" cy="1440160"/>
          </a:xfrm>
        </p:spPr>
        <p:txBody>
          <a:bodyPr/>
          <a:lstStyle/>
          <a:p>
            <a:pPr lvl="0" algn="ctr"/>
            <a:r>
              <a:rPr lang="en-GB" sz="4000" dirty="0" smtClean="0"/>
              <a:t>“Is access to credit associated with a higher quality of life for the poor?”</a:t>
            </a:r>
            <a:r>
              <a:rPr lang="en-GB" dirty="0"/>
              <a:t/>
            </a:r>
            <a:br>
              <a:rPr lang="en-GB" dirty="0"/>
            </a:br>
            <a:endParaRPr lang="en-GB" dirty="0"/>
          </a:p>
        </p:txBody>
      </p:sp>
      <p:sp>
        <p:nvSpPr>
          <p:cNvPr id="3" name="Slide Number Placeholder 2"/>
          <p:cNvSpPr>
            <a:spLocks noGrp="1"/>
          </p:cNvSpPr>
          <p:nvPr>
            <p:ph type="sldNum" sz="quarter" idx="12"/>
          </p:nvPr>
        </p:nvSpPr>
        <p:spPr/>
        <p:txBody>
          <a:bodyPr/>
          <a:lstStyle/>
          <a:p>
            <a:fld id="{D00008CF-4DA4-41B7-AB88-89DB4B99F69B}" type="slidenum">
              <a:rPr lang="en-GB" smtClean="0"/>
              <a:pPr/>
              <a:t>4</a:t>
            </a:fld>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18522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GB" dirty="0" smtClean="0"/>
              <a:t>Capabilities approach (part 1)</a:t>
            </a:r>
            <a:endParaRPr lang="en-GB" dirty="0"/>
          </a:p>
        </p:txBody>
      </p:sp>
      <p:sp>
        <p:nvSpPr>
          <p:cNvPr id="4" name="Slide Number Placeholder 3"/>
          <p:cNvSpPr>
            <a:spLocks noGrp="1"/>
          </p:cNvSpPr>
          <p:nvPr>
            <p:ph type="sldNum" sz="quarter" idx="12"/>
          </p:nvPr>
        </p:nvSpPr>
        <p:spPr>
          <a:xfrm>
            <a:off x="9716876" y="6371919"/>
            <a:ext cx="384387" cy="267267"/>
          </a:xfrm>
        </p:spPr>
        <p:txBody>
          <a:bodyPr/>
          <a:lstStyle/>
          <a:p>
            <a:fld id="{D00008CF-4DA4-41B7-AB88-89DB4B99F69B}" type="slidenum">
              <a:rPr lang="en-GB" smtClean="0"/>
              <a:pPr/>
              <a:t>5</a:t>
            </a:fld>
            <a:endParaRPr lang="en-GB" dirty="0"/>
          </a:p>
        </p:txBody>
      </p:sp>
      <p:sp>
        <p:nvSpPr>
          <p:cNvPr id="16" name="Text Placeholder 25"/>
          <p:cNvSpPr>
            <a:spLocks noGrp="1"/>
          </p:cNvSpPr>
          <p:nvPr>
            <p:ph type="body" sz="quarter" idx="13"/>
            <p:custDataLst>
              <p:tags r:id="rId3"/>
            </p:custDataLst>
          </p:nvPr>
        </p:nvSpPr>
        <p:spPr>
          <a:xfrm>
            <a:off x="1242244" y="1404366"/>
            <a:ext cx="8496944" cy="5321300"/>
          </a:xfrm>
        </p:spPr>
        <p:txBody>
          <a:bodyPr/>
          <a:lstStyle/>
          <a:p>
            <a:pPr marL="285750" indent="-285750">
              <a:buFont typeface="Wingdings" panose="05000000000000000000" pitchFamily="2" charset="2"/>
              <a:buChar char="Ø"/>
            </a:pPr>
            <a:r>
              <a:rPr lang="en-GB" dirty="0" err="1" smtClean="0"/>
              <a:t>Sen’s</a:t>
            </a:r>
            <a:r>
              <a:rPr lang="en-GB" dirty="0" smtClean="0"/>
              <a:t> (1985) Capability Approach is focused on what individuals can actually do or be. For example, a woman being able to walk into a bank in Afghanistan and borrow money – which is currently not possible</a:t>
            </a:r>
          </a:p>
          <a:p>
            <a:pPr marL="285750" indent="-285750">
              <a:buFont typeface="Wingdings" panose="05000000000000000000" pitchFamily="2" charset="2"/>
              <a:buChar char="Ø"/>
            </a:pPr>
            <a:endParaRPr lang="en-GB" dirty="0" smtClean="0"/>
          </a:p>
          <a:p>
            <a:pPr marL="285750" indent="-285750">
              <a:buFont typeface="Wingdings" panose="05000000000000000000" pitchFamily="2" charset="2"/>
              <a:buChar char="Ø"/>
            </a:pPr>
            <a:r>
              <a:rPr lang="en-GB" dirty="0" smtClean="0"/>
              <a:t>Essentially it is concerned with the freedoms that people have and that by developing the freedoms that people have, this is valuable from a wellbeing / quality of life perspective</a:t>
            </a:r>
          </a:p>
          <a:p>
            <a:pPr marL="285750" indent="-285750">
              <a:buFont typeface="Wingdings" panose="05000000000000000000" pitchFamily="2" charset="2"/>
              <a:buChar char="Ø"/>
            </a:pPr>
            <a:endParaRPr lang="en-GB" dirty="0" smtClean="0"/>
          </a:p>
          <a:p>
            <a:pPr marL="285750" indent="-285750">
              <a:buFont typeface="Wingdings" panose="05000000000000000000" pitchFamily="2" charset="2"/>
              <a:buChar char="Ø"/>
            </a:pPr>
            <a:r>
              <a:rPr lang="en-GB" dirty="0"/>
              <a:t>From a developmental perspective, building the abilities of say a female </a:t>
            </a:r>
            <a:r>
              <a:rPr lang="en-GB" dirty="0" smtClean="0"/>
              <a:t>to, </a:t>
            </a:r>
            <a:r>
              <a:rPr lang="en-GB" dirty="0"/>
              <a:t>for </a:t>
            </a:r>
            <a:r>
              <a:rPr lang="en-GB" dirty="0" smtClean="0"/>
              <a:t>example, </a:t>
            </a:r>
            <a:r>
              <a:rPr lang="en-GB" dirty="0"/>
              <a:t>enter a bank in Afghanistan and borrow money maybe valuable to her</a:t>
            </a:r>
          </a:p>
          <a:p>
            <a:pPr marL="285750" indent="-285750">
              <a:buFont typeface="Wingdings" panose="05000000000000000000" pitchFamily="2" charset="2"/>
              <a:buChar char="Ø"/>
            </a:pPr>
            <a:endParaRPr lang="en-GB" dirty="0" smtClean="0"/>
          </a:p>
          <a:p>
            <a:pPr marL="285750" indent="-285750">
              <a:buFont typeface="Wingdings" panose="05000000000000000000" pitchFamily="2" charset="2"/>
              <a:buChar char="Ø"/>
            </a:pPr>
            <a:r>
              <a:rPr lang="en-GB" dirty="0" smtClean="0"/>
              <a:t>This research is predominantly focused on identifying what abilities the poor in Hong Kong view as being valuable as relates to access to credit and whether these abilities are associated with higher quality of life</a:t>
            </a:r>
          </a:p>
          <a:p>
            <a:pPr marL="285750" indent="-285750">
              <a:buFont typeface="Wingdings" panose="05000000000000000000" pitchFamily="2" charset="2"/>
              <a:buChar char="Ø"/>
            </a:pPr>
            <a:endParaRPr lang="en-GB" dirty="0"/>
          </a:p>
          <a:p>
            <a:pPr marL="285750" indent="-285750">
              <a:buFont typeface="Wingdings" panose="05000000000000000000" pitchFamily="2" charset="2"/>
              <a:buChar char="Ø"/>
            </a:pPr>
            <a:endParaRPr lang="en-GB" dirty="0" smtClean="0"/>
          </a:p>
          <a:p>
            <a:pPr marL="285750" indent="-285750">
              <a:buFont typeface="Wingdings" panose="05000000000000000000" pitchFamily="2" charset="2"/>
              <a:buChar char="Ø"/>
            </a:pPr>
            <a:endParaRPr lang="en-GB" dirty="0"/>
          </a:p>
          <a:p>
            <a:pPr marL="285750" indent="-285750">
              <a:buFont typeface="Wingdings" panose="05000000000000000000" pitchFamily="2" charset="2"/>
              <a:buChar char="Ø"/>
            </a:pPr>
            <a:endParaRPr lang="en-GB" dirty="0" smtClean="0"/>
          </a:p>
        </p:txBody>
      </p:sp>
    </p:spTree>
    <p:custDataLst>
      <p:tags r:id="rId1"/>
    </p:custDataLst>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021712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GB" dirty="0" smtClean="0"/>
              <a:t>Capabilities approach (part 2)</a:t>
            </a:r>
            <a:endParaRPr lang="en-GB" dirty="0"/>
          </a:p>
        </p:txBody>
      </p:sp>
      <p:sp>
        <p:nvSpPr>
          <p:cNvPr id="4" name="Slide Number Placeholder 3"/>
          <p:cNvSpPr>
            <a:spLocks noGrp="1"/>
          </p:cNvSpPr>
          <p:nvPr>
            <p:ph type="sldNum" sz="quarter" idx="12"/>
          </p:nvPr>
        </p:nvSpPr>
        <p:spPr>
          <a:xfrm>
            <a:off x="9716876" y="6371919"/>
            <a:ext cx="384387" cy="267267"/>
          </a:xfrm>
        </p:spPr>
        <p:txBody>
          <a:bodyPr/>
          <a:lstStyle/>
          <a:p>
            <a:fld id="{D00008CF-4DA4-41B7-AB88-89DB4B99F69B}" type="slidenum">
              <a:rPr lang="en-GB" smtClean="0"/>
              <a:pPr/>
              <a:t>6</a:t>
            </a:fld>
            <a:endParaRPr lang="en-GB" dirty="0"/>
          </a:p>
        </p:txBody>
      </p:sp>
      <p:sp>
        <p:nvSpPr>
          <p:cNvPr id="16" name="Text Placeholder 25"/>
          <p:cNvSpPr>
            <a:spLocks noGrp="1"/>
          </p:cNvSpPr>
          <p:nvPr>
            <p:ph type="body" sz="quarter" idx="13"/>
            <p:custDataLst>
              <p:tags r:id="rId3"/>
            </p:custDataLst>
          </p:nvPr>
        </p:nvSpPr>
        <p:spPr>
          <a:xfrm>
            <a:off x="1098228" y="828303"/>
            <a:ext cx="8496944" cy="5321300"/>
          </a:xfrm>
        </p:spPr>
        <p:txBody>
          <a:bodyPr/>
          <a:lstStyle/>
          <a:p>
            <a:pPr marL="285750" indent="-285750">
              <a:buFont typeface="Wingdings" panose="05000000000000000000" pitchFamily="2" charset="2"/>
              <a:buChar char="Ø"/>
            </a:pPr>
            <a:endParaRPr lang="en-GB" dirty="0" smtClean="0"/>
          </a:p>
          <a:p>
            <a:pPr marL="285750" indent="-285750">
              <a:buFont typeface="Wingdings" panose="05000000000000000000" pitchFamily="2" charset="2"/>
              <a:buChar char="Ø"/>
            </a:pPr>
            <a:r>
              <a:rPr lang="en-GB" dirty="0" smtClean="0"/>
              <a:t>The capabilities approach provides a framework to conduct such evaluations of inequality, as it can assist policy makers make interventions and develop desirable capabilities, if in fact there is causation / relationship with higher levels of that capability and quality of life</a:t>
            </a:r>
          </a:p>
          <a:p>
            <a:pPr marL="285750" indent="-285750">
              <a:buFont typeface="Wingdings" panose="05000000000000000000" pitchFamily="2" charset="2"/>
              <a:buChar char="Ø"/>
            </a:pPr>
            <a:r>
              <a:rPr lang="en-GB" dirty="0" smtClean="0"/>
              <a:t>In a first stage, we identify a list of abilities / questions that we believe the poor find desirable based on what the current literature says. We then look to discuss and critique this list with this focus group to see how you would / if you would alter, add to or subtract from</a:t>
            </a:r>
          </a:p>
          <a:p>
            <a:pPr marL="285750" indent="-285750">
              <a:buFont typeface="Wingdings" panose="05000000000000000000" pitchFamily="2" charset="2"/>
              <a:buChar char="Ø"/>
            </a:pPr>
            <a:r>
              <a:rPr lang="en-GB" dirty="0" smtClean="0"/>
              <a:t>The second step involves conducting a survey with 200 of the urban poor in Hong Kong in order to hear from them whether they to agree that this list is a valuable list of capabilities. We then model this relationship</a:t>
            </a:r>
            <a:endParaRPr lang="en-GB" dirty="0"/>
          </a:p>
          <a:p>
            <a:pPr marL="285750" indent="-285750">
              <a:buFont typeface="Wingdings" panose="05000000000000000000" pitchFamily="2" charset="2"/>
              <a:buChar char="Ø"/>
            </a:pPr>
            <a:r>
              <a:rPr lang="en-GB" dirty="0" smtClean="0"/>
              <a:t>In a third step, we will conduct one to one interviews, were we will investigate our empirical findings form the surveys with the interviewees to further understand why the urban poor may value specific capabilities</a:t>
            </a:r>
          </a:p>
          <a:p>
            <a:endParaRPr lang="en-GB" dirty="0" smtClean="0"/>
          </a:p>
          <a:p>
            <a:pPr marL="285750" indent="-285750">
              <a:buFont typeface="Wingdings" panose="05000000000000000000" pitchFamily="2" charset="2"/>
              <a:buChar char="Ø"/>
            </a:pPr>
            <a:endParaRPr lang="en-GB" dirty="0" smtClean="0"/>
          </a:p>
          <a:p>
            <a:pPr marL="285750" indent="-285750">
              <a:buFont typeface="Wingdings" panose="05000000000000000000" pitchFamily="2" charset="2"/>
              <a:buChar char="Ø"/>
            </a:pPr>
            <a:endParaRPr lang="en-GB" dirty="0"/>
          </a:p>
          <a:p>
            <a:pPr marL="285750" indent="-285750">
              <a:buFont typeface="Wingdings" panose="05000000000000000000" pitchFamily="2" charset="2"/>
              <a:buChar char="Ø"/>
            </a:pPr>
            <a:endParaRPr lang="en-GB" dirty="0" smtClean="0"/>
          </a:p>
          <a:p>
            <a:pPr marL="285750" indent="-285750">
              <a:buFont typeface="Wingdings" panose="05000000000000000000" pitchFamily="2" charset="2"/>
              <a:buChar char="Ø"/>
            </a:pPr>
            <a:endParaRPr lang="en-GB" dirty="0"/>
          </a:p>
          <a:p>
            <a:pPr marL="285750" indent="-285750">
              <a:buFont typeface="Wingdings" panose="05000000000000000000" pitchFamily="2" charset="2"/>
              <a:buChar char="Ø"/>
            </a:pPr>
            <a:endParaRPr lang="en-GB" dirty="0" smtClean="0"/>
          </a:p>
        </p:txBody>
      </p:sp>
    </p:spTree>
    <p:custDataLst>
      <p:tags r:id="rId1"/>
    </p:custDataLst>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485146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594172" y="431801"/>
            <a:ext cx="9505504" cy="396502"/>
          </a:xfrm>
        </p:spPr>
        <p:txBody>
          <a:bodyPr/>
          <a:lstStyle/>
          <a:p>
            <a:pPr lvl="0"/>
            <a:r>
              <a:rPr lang="en-GB" dirty="0"/>
              <a:t/>
            </a:r>
            <a:br>
              <a:rPr lang="en-GB" dirty="0"/>
            </a:br>
            <a:r>
              <a:rPr lang="en-GB" dirty="0" smtClean="0"/>
              <a:t>Access to credit  (part 1)</a:t>
            </a:r>
            <a:endParaRPr lang="en-GB" dirty="0"/>
          </a:p>
        </p:txBody>
      </p:sp>
      <p:sp>
        <p:nvSpPr>
          <p:cNvPr id="26" name="Text Placeholder 25"/>
          <p:cNvSpPr>
            <a:spLocks noGrp="1"/>
          </p:cNvSpPr>
          <p:nvPr>
            <p:ph type="body" sz="quarter" idx="13"/>
            <p:custDataLst>
              <p:tags r:id="rId3"/>
            </p:custDataLst>
          </p:nvPr>
        </p:nvSpPr>
        <p:spPr>
          <a:xfrm>
            <a:off x="1242244" y="1404366"/>
            <a:ext cx="8496944" cy="5321300"/>
          </a:xfrm>
        </p:spPr>
        <p:txBody>
          <a:bodyPr/>
          <a:lstStyle/>
          <a:p>
            <a:pPr marL="285750" indent="-285750">
              <a:buFont typeface="Wingdings" panose="05000000000000000000" pitchFamily="2" charset="2"/>
              <a:buChar char="Ø"/>
            </a:pPr>
            <a:r>
              <a:rPr lang="en-GB" dirty="0" smtClean="0"/>
              <a:t>Access to credit has been historically seen as a tool to transform the lives of the poor (Prime Minister of Bangladesh, 1997 Microcredit summit)</a:t>
            </a:r>
          </a:p>
          <a:p>
            <a:pPr marL="825500" lvl="4" indent="-285750">
              <a:buFont typeface="Wingdings" panose="05000000000000000000" pitchFamily="2" charset="2"/>
              <a:buChar char="Ø"/>
            </a:pPr>
            <a:endParaRPr lang="en-GB" dirty="0"/>
          </a:p>
          <a:p>
            <a:pPr marL="285750" lvl="1" indent="-285750">
              <a:buFont typeface="Wingdings" panose="05000000000000000000" pitchFamily="2" charset="2"/>
              <a:buChar char="Ø"/>
            </a:pPr>
            <a:r>
              <a:rPr lang="en-GB" dirty="0">
                <a:solidFill>
                  <a:schemeClr val="tx1"/>
                </a:solidFill>
              </a:rPr>
              <a:t>This view was backed up by both empirical and theoretical observation in the 1980s through early 2000s (</a:t>
            </a:r>
            <a:r>
              <a:rPr lang="en-GB" dirty="0" err="1">
                <a:solidFill>
                  <a:schemeClr val="tx1"/>
                </a:solidFill>
              </a:rPr>
              <a:t>Eswaran</a:t>
            </a:r>
            <a:r>
              <a:rPr lang="en-GB" dirty="0">
                <a:solidFill>
                  <a:schemeClr val="tx1"/>
                </a:solidFill>
              </a:rPr>
              <a:t> and </a:t>
            </a:r>
            <a:r>
              <a:rPr lang="en-GB" dirty="0" err="1">
                <a:solidFill>
                  <a:schemeClr val="tx1"/>
                </a:solidFill>
              </a:rPr>
              <a:t>Kotewall</a:t>
            </a:r>
            <a:r>
              <a:rPr lang="en-GB" dirty="0">
                <a:solidFill>
                  <a:schemeClr val="tx1"/>
                </a:solidFill>
              </a:rPr>
              <a:t>, 1980, </a:t>
            </a:r>
            <a:r>
              <a:rPr lang="en-GB" dirty="0" err="1">
                <a:solidFill>
                  <a:schemeClr val="tx1"/>
                </a:solidFill>
              </a:rPr>
              <a:t>Morduch</a:t>
            </a:r>
            <a:r>
              <a:rPr lang="en-GB" dirty="0">
                <a:solidFill>
                  <a:schemeClr val="tx1"/>
                </a:solidFill>
              </a:rPr>
              <a:t>, 1990, Pitt and </a:t>
            </a:r>
            <a:r>
              <a:rPr lang="en-GB" dirty="0" err="1">
                <a:solidFill>
                  <a:schemeClr val="tx1"/>
                </a:solidFill>
              </a:rPr>
              <a:t>Khandker</a:t>
            </a:r>
            <a:r>
              <a:rPr lang="en-GB" dirty="0">
                <a:solidFill>
                  <a:schemeClr val="tx1"/>
                </a:solidFill>
              </a:rPr>
              <a:t>, 1998). Income and investment was seen as rising, as well as social outcomes such as housing and education from increased access to credit</a:t>
            </a:r>
          </a:p>
          <a:p>
            <a:pPr marL="285750" lvl="1" indent="-285750">
              <a:buFont typeface="Wingdings" panose="05000000000000000000" pitchFamily="2" charset="2"/>
              <a:buChar char="Ø"/>
            </a:pPr>
            <a:endParaRPr lang="en-GB" dirty="0">
              <a:solidFill>
                <a:schemeClr val="tx1"/>
              </a:solidFill>
            </a:endParaRPr>
          </a:p>
          <a:p>
            <a:pPr marL="285750" lvl="1" indent="-285750">
              <a:buFont typeface="Wingdings" panose="05000000000000000000" pitchFamily="2" charset="2"/>
              <a:buChar char="Ø"/>
            </a:pPr>
            <a:r>
              <a:rPr lang="en-GB" dirty="0">
                <a:solidFill>
                  <a:schemeClr val="tx1"/>
                </a:solidFill>
              </a:rPr>
              <a:t>More recently doubts have started to infiltrate the minds of academics regarding the major welfare benefits of credit (</a:t>
            </a:r>
            <a:r>
              <a:rPr lang="en-GB" dirty="0" err="1">
                <a:solidFill>
                  <a:schemeClr val="tx1"/>
                </a:solidFill>
              </a:rPr>
              <a:t>Duvendack</a:t>
            </a:r>
            <a:r>
              <a:rPr lang="en-GB" dirty="0">
                <a:solidFill>
                  <a:schemeClr val="tx1"/>
                </a:solidFill>
              </a:rPr>
              <a:t> et al, 2011, </a:t>
            </a:r>
            <a:r>
              <a:rPr lang="en-GB" dirty="0" err="1">
                <a:solidFill>
                  <a:schemeClr val="tx1"/>
                </a:solidFill>
              </a:rPr>
              <a:t>Roodman</a:t>
            </a:r>
            <a:r>
              <a:rPr lang="en-GB" dirty="0">
                <a:solidFill>
                  <a:schemeClr val="tx1"/>
                </a:solidFill>
              </a:rPr>
              <a:t> and </a:t>
            </a:r>
            <a:r>
              <a:rPr lang="en-GB" dirty="0" err="1">
                <a:solidFill>
                  <a:schemeClr val="tx1"/>
                </a:solidFill>
              </a:rPr>
              <a:t>Morduch</a:t>
            </a:r>
            <a:r>
              <a:rPr lang="en-GB" dirty="0">
                <a:solidFill>
                  <a:schemeClr val="tx1"/>
                </a:solidFill>
              </a:rPr>
              <a:t>, 2013 and </a:t>
            </a:r>
            <a:r>
              <a:rPr lang="en-GB" dirty="0" err="1">
                <a:solidFill>
                  <a:schemeClr val="tx1"/>
                </a:solidFill>
              </a:rPr>
              <a:t>Banerjjee</a:t>
            </a:r>
            <a:r>
              <a:rPr lang="en-GB" dirty="0">
                <a:solidFill>
                  <a:schemeClr val="tx1"/>
                </a:solidFill>
              </a:rPr>
              <a:t>, </a:t>
            </a:r>
            <a:r>
              <a:rPr lang="en-GB" dirty="0" err="1">
                <a:solidFill>
                  <a:schemeClr val="tx1"/>
                </a:solidFill>
              </a:rPr>
              <a:t>Duflo</a:t>
            </a:r>
            <a:r>
              <a:rPr lang="en-GB" dirty="0">
                <a:solidFill>
                  <a:schemeClr val="tx1"/>
                </a:solidFill>
              </a:rPr>
              <a:t>, </a:t>
            </a:r>
            <a:r>
              <a:rPr lang="en-GB" dirty="0" err="1">
                <a:solidFill>
                  <a:schemeClr val="tx1"/>
                </a:solidFill>
              </a:rPr>
              <a:t>Glennerster</a:t>
            </a:r>
            <a:r>
              <a:rPr lang="en-GB" dirty="0">
                <a:solidFill>
                  <a:schemeClr val="tx1"/>
                </a:solidFill>
              </a:rPr>
              <a:t> and </a:t>
            </a:r>
            <a:r>
              <a:rPr lang="en-GB" dirty="0" err="1">
                <a:solidFill>
                  <a:schemeClr val="tx1"/>
                </a:solidFill>
              </a:rPr>
              <a:t>Kinman</a:t>
            </a:r>
            <a:r>
              <a:rPr lang="en-GB" dirty="0">
                <a:solidFill>
                  <a:schemeClr val="tx1"/>
                </a:solidFill>
              </a:rPr>
              <a:t>, 2015), arguing that much of the </a:t>
            </a:r>
            <a:r>
              <a:rPr lang="en-GB" dirty="0" smtClean="0">
                <a:solidFill>
                  <a:schemeClr val="tx1"/>
                </a:solidFill>
              </a:rPr>
              <a:t>historical empirical </a:t>
            </a:r>
            <a:r>
              <a:rPr lang="en-GB" dirty="0">
                <a:solidFill>
                  <a:schemeClr val="tx1"/>
                </a:solidFill>
              </a:rPr>
              <a:t>work has statistical flaws</a:t>
            </a:r>
          </a:p>
          <a:p>
            <a:pPr marL="825500" lvl="4" indent="-285750">
              <a:buFont typeface="Wingdings" panose="05000000000000000000" pitchFamily="2" charset="2"/>
              <a:buChar char="Ø"/>
            </a:pPr>
            <a:endParaRPr lang="en-GB" dirty="0" smtClean="0"/>
          </a:p>
        </p:txBody>
      </p:sp>
      <p:sp>
        <p:nvSpPr>
          <p:cNvPr id="4" name="Slide Number Placeholder 3"/>
          <p:cNvSpPr>
            <a:spLocks noGrp="1"/>
          </p:cNvSpPr>
          <p:nvPr>
            <p:ph type="sldNum" sz="quarter" idx="12"/>
          </p:nvPr>
        </p:nvSpPr>
        <p:spPr>
          <a:xfrm>
            <a:off x="9716876" y="7091999"/>
            <a:ext cx="384387" cy="267267"/>
          </a:xfrm>
        </p:spPr>
        <p:txBody>
          <a:bodyPr/>
          <a:lstStyle/>
          <a:p>
            <a:fld id="{D00008CF-4DA4-41B7-AB88-89DB4B99F69B}" type="slidenum">
              <a:rPr lang="en-GB" smtClean="0"/>
              <a:pPr/>
              <a:t>7</a:t>
            </a:fld>
            <a:endParaRPr lang="en-GB" dirty="0"/>
          </a:p>
        </p:txBody>
      </p:sp>
    </p:spTree>
    <p:custDataLst>
      <p:tags r:id="rId1"/>
    </p:custDataLst>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386220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594172" y="431801"/>
            <a:ext cx="9505504" cy="396502"/>
          </a:xfrm>
        </p:spPr>
        <p:txBody>
          <a:bodyPr/>
          <a:lstStyle/>
          <a:p>
            <a:pPr lvl="0"/>
            <a:r>
              <a:rPr lang="en-GB" dirty="0"/>
              <a:t/>
            </a:r>
            <a:br>
              <a:rPr lang="en-GB" dirty="0"/>
            </a:br>
            <a:r>
              <a:rPr lang="en-GB" dirty="0" smtClean="0"/>
              <a:t>Access to credit  (part 2)</a:t>
            </a:r>
            <a:endParaRPr lang="en-GB" dirty="0"/>
          </a:p>
        </p:txBody>
      </p:sp>
      <p:sp>
        <p:nvSpPr>
          <p:cNvPr id="26" name="Text Placeholder 25"/>
          <p:cNvSpPr>
            <a:spLocks noGrp="1"/>
          </p:cNvSpPr>
          <p:nvPr>
            <p:ph type="body" sz="quarter" idx="13"/>
            <p:custDataLst>
              <p:tags r:id="rId3"/>
            </p:custDataLst>
          </p:nvPr>
        </p:nvSpPr>
        <p:spPr>
          <a:xfrm>
            <a:off x="1242244" y="1404366"/>
            <a:ext cx="8496944" cy="5321300"/>
          </a:xfrm>
        </p:spPr>
        <p:txBody>
          <a:bodyPr/>
          <a:lstStyle/>
          <a:p>
            <a:pPr marL="285750" indent="-285750">
              <a:buFont typeface="Wingdings" panose="05000000000000000000" pitchFamily="2" charset="2"/>
              <a:buChar char="Ø"/>
            </a:pPr>
            <a:r>
              <a:rPr lang="en-GB" dirty="0" smtClean="0"/>
              <a:t>More recent research has pointed towards the fact that the actual impact of credit on the poor is more varied and </a:t>
            </a:r>
            <a:r>
              <a:rPr lang="en-GB" dirty="0" err="1" smtClean="0"/>
              <a:t>heterogenous</a:t>
            </a:r>
            <a:r>
              <a:rPr lang="en-GB" dirty="0" smtClean="0"/>
              <a:t>. There is no silver bullet (Banerjee, Karan and Zimmerman, 2015)</a:t>
            </a:r>
          </a:p>
          <a:p>
            <a:pPr marL="285750" indent="-285750">
              <a:buFont typeface="Wingdings" panose="05000000000000000000" pitchFamily="2" charset="2"/>
              <a:buChar char="Ø"/>
            </a:pPr>
            <a:endParaRPr lang="en-GB" dirty="0"/>
          </a:p>
          <a:p>
            <a:pPr marL="285750" indent="-285750">
              <a:buFont typeface="Wingdings" panose="05000000000000000000" pitchFamily="2" charset="2"/>
              <a:buChar char="Ø"/>
            </a:pPr>
            <a:r>
              <a:rPr lang="en-GB" dirty="0" smtClean="0"/>
              <a:t>However, what can be said is there appears evidence that micro-credit results in a) changing inter-temporal consumption for some, e.g. purchase of durable goods at the expense of non-durable goods, and b) and results in more choice in credit for all (e.g. compared to money-lenders and informal alternatives) (</a:t>
            </a:r>
            <a:r>
              <a:rPr lang="en-GB" dirty="0" err="1" smtClean="0"/>
              <a:t>Morduch</a:t>
            </a:r>
            <a:r>
              <a:rPr lang="en-GB" dirty="0" smtClean="0"/>
              <a:t>, 2011)</a:t>
            </a:r>
          </a:p>
          <a:p>
            <a:pPr marL="285750" indent="-285750">
              <a:buFont typeface="Wingdings" panose="05000000000000000000" pitchFamily="2" charset="2"/>
              <a:buChar char="Ø"/>
            </a:pPr>
            <a:endParaRPr lang="en-GB" dirty="0"/>
          </a:p>
          <a:p>
            <a:pPr marL="285750" indent="-285750">
              <a:buFont typeface="Wingdings" panose="05000000000000000000" pitchFamily="2" charset="2"/>
              <a:buChar char="Ø"/>
            </a:pPr>
            <a:r>
              <a:rPr lang="en-GB" dirty="0" smtClean="0"/>
              <a:t>Empirical evidence from other countries does seem to indicate that regardless of the welfare benefits, there is inequality in access to credit on the basis or religion (</a:t>
            </a:r>
            <a:r>
              <a:rPr lang="en-GB" dirty="0" err="1" smtClean="0"/>
              <a:t>Hartfield</a:t>
            </a:r>
            <a:r>
              <a:rPr lang="en-GB" dirty="0" smtClean="0"/>
              <a:t> and Collard, 2011), ethnicity (</a:t>
            </a:r>
            <a:r>
              <a:rPr lang="en-GB" dirty="0" err="1" smtClean="0"/>
              <a:t>Morduch</a:t>
            </a:r>
            <a:r>
              <a:rPr lang="en-GB" dirty="0" smtClean="0"/>
              <a:t>, 2011) and gender (</a:t>
            </a:r>
            <a:r>
              <a:rPr lang="en-GB" dirty="0" err="1" smtClean="0"/>
              <a:t>Fletschner</a:t>
            </a:r>
            <a:r>
              <a:rPr lang="en-GB" dirty="0" smtClean="0"/>
              <a:t> and Kenney, 2011)</a:t>
            </a:r>
          </a:p>
          <a:p>
            <a:pPr marL="285750" indent="-285750">
              <a:buFont typeface="Wingdings" panose="05000000000000000000" pitchFamily="2" charset="2"/>
              <a:buChar char="Ø"/>
            </a:pPr>
            <a:endParaRPr lang="en-GB" dirty="0"/>
          </a:p>
          <a:p>
            <a:pPr marL="285750" indent="-285750">
              <a:buFont typeface="Wingdings" panose="05000000000000000000" pitchFamily="2" charset="2"/>
              <a:buChar char="Ø"/>
            </a:pPr>
            <a:endParaRPr lang="en-GB" dirty="0" smtClean="0"/>
          </a:p>
          <a:p>
            <a:pPr marL="285750" indent="-285750">
              <a:buFont typeface="Wingdings" panose="05000000000000000000" pitchFamily="2" charset="2"/>
              <a:buChar char="Ø"/>
            </a:pPr>
            <a:endParaRPr lang="en-GB" dirty="0" smtClean="0"/>
          </a:p>
          <a:p>
            <a:pPr marL="825500" lvl="4" indent="-285750">
              <a:buFont typeface="Wingdings" panose="05000000000000000000" pitchFamily="2" charset="2"/>
              <a:buChar char="Ø"/>
            </a:pPr>
            <a:endParaRPr lang="en-GB" dirty="0" smtClean="0"/>
          </a:p>
        </p:txBody>
      </p:sp>
      <p:sp>
        <p:nvSpPr>
          <p:cNvPr id="4" name="Slide Number Placeholder 3"/>
          <p:cNvSpPr>
            <a:spLocks noGrp="1"/>
          </p:cNvSpPr>
          <p:nvPr>
            <p:ph type="sldNum" sz="quarter" idx="12"/>
          </p:nvPr>
        </p:nvSpPr>
        <p:spPr>
          <a:xfrm>
            <a:off x="9716876" y="7091999"/>
            <a:ext cx="384387" cy="267267"/>
          </a:xfrm>
        </p:spPr>
        <p:txBody>
          <a:bodyPr/>
          <a:lstStyle/>
          <a:p>
            <a:fld id="{D00008CF-4DA4-41B7-AB88-89DB4B99F69B}" type="slidenum">
              <a:rPr lang="en-GB" smtClean="0"/>
              <a:pPr/>
              <a:t>8</a:t>
            </a:fld>
            <a:endParaRPr lang="en-GB" dirty="0"/>
          </a:p>
        </p:txBody>
      </p:sp>
    </p:spTree>
    <p:custDataLst>
      <p:tags r:id="rId1"/>
    </p:custDataLst>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072511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594172" y="431801"/>
            <a:ext cx="9505504" cy="396502"/>
          </a:xfrm>
        </p:spPr>
        <p:txBody>
          <a:bodyPr/>
          <a:lstStyle/>
          <a:p>
            <a:pPr lvl="0"/>
            <a:r>
              <a:rPr lang="en-GB" dirty="0"/>
              <a:t/>
            </a:r>
            <a:br>
              <a:rPr lang="en-GB" dirty="0"/>
            </a:br>
            <a:r>
              <a:rPr lang="en-GB" dirty="0" smtClean="0"/>
              <a:t>Access to credit  (part 3)</a:t>
            </a:r>
            <a:endParaRPr lang="en-GB" dirty="0"/>
          </a:p>
        </p:txBody>
      </p:sp>
      <p:sp>
        <p:nvSpPr>
          <p:cNvPr id="26" name="Text Placeholder 25"/>
          <p:cNvSpPr>
            <a:spLocks noGrp="1"/>
          </p:cNvSpPr>
          <p:nvPr>
            <p:ph type="body" sz="quarter" idx="13"/>
            <p:custDataLst>
              <p:tags r:id="rId3"/>
            </p:custDataLst>
          </p:nvPr>
        </p:nvSpPr>
        <p:spPr>
          <a:xfrm>
            <a:off x="1242244" y="1404366"/>
            <a:ext cx="8496944" cy="5321300"/>
          </a:xfrm>
        </p:spPr>
        <p:txBody>
          <a:bodyPr/>
          <a:lstStyle/>
          <a:p>
            <a:pPr marL="285750" indent="-285750">
              <a:buFont typeface="Wingdings" panose="05000000000000000000" pitchFamily="2" charset="2"/>
              <a:buChar char="Ø"/>
            </a:pPr>
            <a:r>
              <a:rPr lang="en-GB" dirty="0" smtClean="0"/>
              <a:t>As </a:t>
            </a:r>
            <a:r>
              <a:rPr lang="en-GB" dirty="0" err="1" smtClean="0"/>
              <a:t>Zinman</a:t>
            </a:r>
            <a:r>
              <a:rPr lang="en-GB" dirty="0" smtClean="0"/>
              <a:t> (2015) states there is no well defined view of wellbeing as relates the impact of credit; instead there are a variety of differing and largely economic metrics</a:t>
            </a:r>
          </a:p>
          <a:p>
            <a:pPr marL="285750" indent="-285750">
              <a:buFont typeface="Wingdings" panose="05000000000000000000" pitchFamily="2" charset="2"/>
              <a:buChar char="Ø"/>
            </a:pPr>
            <a:endParaRPr lang="en-GB" dirty="0"/>
          </a:p>
          <a:p>
            <a:pPr marL="285750" indent="-285750">
              <a:buFont typeface="Wingdings" panose="05000000000000000000" pitchFamily="2" charset="2"/>
              <a:buChar char="Ø"/>
            </a:pPr>
            <a:r>
              <a:rPr lang="en-GB" dirty="0" smtClean="0"/>
              <a:t>And importantly, little work has been completed into the multi-dimensional affects of credit on individuals in terms of affect on not only economic or social outcomes but also psychological considerations or other elements of an individuals livelihood</a:t>
            </a:r>
          </a:p>
          <a:p>
            <a:pPr marL="285750" indent="-285750">
              <a:buFont typeface="Wingdings" panose="05000000000000000000" pitchFamily="2" charset="2"/>
              <a:buChar char="Ø"/>
            </a:pPr>
            <a:endParaRPr lang="en-GB" dirty="0"/>
          </a:p>
          <a:p>
            <a:pPr marL="285750" indent="-285750">
              <a:buFont typeface="Wingdings" panose="05000000000000000000" pitchFamily="2" charset="2"/>
              <a:buChar char="Ø"/>
            </a:pPr>
            <a:endParaRPr lang="en-GB" dirty="0" smtClean="0"/>
          </a:p>
          <a:p>
            <a:pPr marL="285750" indent="-285750">
              <a:buFont typeface="Wingdings" panose="05000000000000000000" pitchFamily="2" charset="2"/>
              <a:buChar char="Ø"/>
            </a:pPr>
            <a:endParaRPr lang="en-GB" dirty="0"/>
          </a:p>
          <a:p>
            <a:pPr marL="285750" indent="-285750">
              <a:buFont typeface="Wingdings" panose="05000000000000000000" pitchFamily="2" charset="2"/>
              <a:buChar char="Ø"/>
            </a:pPr>
            <a:endParaRPr lang="en-GB" dirty="0" smtClean="0"/>
          </a:p>
          <a:p>
            <a:pPr marL="285750" indent="-285750">
              <a:buFont typeface="Wingdings" panose="05000000000000000000" pitchFamily="2" charset="2"/>
              <a:buChar char="Ø"/>
            </a:pPr>
            <a:endParaRPr lang="en-GB" dirty="0" smtClean="0"/>
          </a:p>
          <a:p>
            <a:pPr marL="825500" lvl="4" indent="-285750">
              <a:buFont typeface="Wingdings" panose="05000000000000000000" pitchFamily="2" charset="2"/>
              <a:buChar char="Ø"/>
            </a:pPr>
            <a:endParaRPr lang="en-GB" dirty="0" smtClean="0"/>
          </a:p>
        </p:txBody>
      </p:sp>
      <p:sp>
        <p:nvSpPr>
          <p:cNvPr id="4" name="Slide Number Placeholder 3"/>
          <p:cNvSpPr>
            <a:spLocks noGrp="1"/>
          </p:cNvSpPr>
          <p:nvPr>
            <p:ph type="sldNum" sz="quarter" idx="12"/>
          </p:nvPr>
        </p:nvSpPr>
        <p:spPr>
          <a:xfrm>
            <a:off x="9716876" y="7091999"/>
            <a:ext cx="384387" cy="267267"/>
          </a:xfrm>
        </p:spPr>
        <p:txBody>
          <a:bodyPr/>
          <a:lstStyle/>
          <a:p>
            <a:fld id="{D00008CF-4DA4-41B7-AB88-89DB4B99F69B}" type="slidenum">
              <a:rPr lang="en-GB" smtClean="0"/>
              <a:pPr/>
              <a:t>9</a:t>
            </a:fld>
            <a:endParaRPr lang="en-GB" dirty="0"/>
          </a:p>
        </p:txBody>
      </p:sp>
    </p:spTree>
    <p:custDataLst>
      <p:tags r:id="rId1"/>
    </p:custDataLst>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1079757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FOOTER" val="Presentation title|Pictet Company|Usage"/>
  <p:tag name="PT_PICTET COMPANY" val="Pictet|Pictet Group|Pictet Asset Management|Pictet Wealth Management|Pictet Asset Services|Pictet North America Advisors|Pictet Alternative Advisors SA"/>
  <p:tag name="TAGPREFIX" val="PT_"/>
  <p:tag name="PT_USAGE" val="|For internal purposes only|For professional investors only|Strictement réservé à l'usage interne|A l'attention des investisseurs professionnels|Ausschliesslich für den internen Gebrauch|Nur für professionelle Anleger"/>
  <p:tag name="PT_TEMPLATENAME" val="Pictet.pptx"/>
  <p:tag name="PT_CREATEDATE" val="22 juillet 2014"/>
  <p:tag name="PT_DPI" val=""/>
</p:tagLst>
</file>

<file path=ppt/tags/tag1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FOOTER" val="Pictet Company!Usage!Presentation title"/>
  <p:tag name="PT_SEPARATOR" val="  |  "/>
</p:tagLst>
</file>

<file path=ppt/tags/tag1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FOOTER" val="Pictet Company!Usage!Presentation title"/>
  <p:tag name="PT_SEPARATOR" val="  |  "/>
</p:tagLst>
</file>

<file path=ppt/tags/tag1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FOOTER" val="Pictet Company!Usage!Presentation title"/>
  <p:tag name="PT_SEPARATOR" val="  |  "/>
</p:tagLst>
</file>

<file path=ppt/tags/tag1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FOOTER" val="Pictet Company!Usage!Presentation title"/>
  <p:tag name="PT_SEPARATOR" val="  |  "/>
</p:tagLst>
</file>

<file path=ppt/tags/tag1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FOOTER" val="Pictet Company!Usage!Presentation title"/>
  <p:tag name="PT_SEPARATOR" val="  |  "/>
</p:tagLst>
</file>

<file path=ppt/tags/tag1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FOOTER" val="Pictet Company!Usage!Presentation title"/>
  <p:tag name="PT_SEPARATOR" val="  |  "/>
</p:tagLst>
</file>

<file path=ppt/tags/tag1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FOOTER" val="Pictet Company!Usage!Presentation title"/>
  <p:tag name="PT_SEPARATOR" val="  |  "/>
</p:tagLst>
</file>

<file path=ppt/tags/tag1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FOOTER" val="Pictet Company!Usage!Presentation title"/>
  <p:tag name="PT_SEPARATOR" val="  |  "/>
</p:tagLst>
</file>

<file path=ppt/tags/tag1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FOOTER" val="Pictet Company!Usage!Presentation title"/>
  <p:tag name="PT_SEPARATOR" val="  |  "/>
</p:tagLst>
</file>

<file path=ppt/tags/tag1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FOOTER" val="Pictet Company!Usage!Presentation title"/>
  <p:tag name="PT_SEPARATOR" val="  |  "/>
</p:tagLst>
</file>

<file path=ppt/tags/tag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FOOTER" val="Pictet Company!Usage!Presentation title"/>
  <p:tag name="PT_SEPARATOR" val="  |  "/>
</p:tagLst>
</file>

<file path=ppt/tags/tag2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FOOTER" val="Pictet Company!Usage!Presentation title"/>
  <p:tag name="PT_SEPARATOR" val="  |  "/>
</p:tagLst>
</file>

<file path=ppt/tags/tag2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FOOTER" val="Pictet Company!Usage!Presentation title"/>
  <p:tag name="PT_SEPARATOR" val="  |  "/>
</p:tagLst>
</file>

<file path=ppt/tags/tag2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FOOTER" val="Pictet Company!Usage!Presentation title"/>
  <p:tag name="PT_SEPARATOR" val="  |  "/>
</p:tagLst>
</file>

<file path=ppt/tags/tag2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FOOTER" val="Pictet Company!Usage!Presentation title"/>
  <p:tag name="PT_SEPARATOR" val="  |  "/>
</p:tagLst>
</file>

<file path=ppt/tags/tag2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FOOTER" val="Pictet Company!Usage!Presentation title"/>
  <p:tag name="PT_SEPARATOR" val="  |  "/>
</p:tagLst>
</file>

<file path=ppt/tags/tag2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FOOTER" val="Pictet Company!Usage!Presentation title"/>
  <p:tag name="PT_SEPARATOR" val="  |  "/>
</p:tagLst>
</file>

<file path=ppt/tags/tag2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IALOGNAME" val="Title"/>
  <p:tag name="PT_SHORTNAME" val=""/>
  <p:tag name="PT_ASSOCIATEDSLIDES" val=""/>
  <p:tag name="PT_INNEWPRESENTATION" val="YES"/>
  <p:tag name="PT_ONINSERTSLIDEDLG" val="YES"/>
</p:tagLst>
</file>

<file path=ppt/tags/tag2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FOOTER" val="Presentation title"/>
  <p:tag name="PT_DELETETEXT" val="YES"/>
</p:tagLst>
</file>

<file path=ppt/tags/tag2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ELETETEXT" val="YES"/>
</p:tagLst>
</file>

<file path=ppt/tags/tag2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ELETETEXT" val="YES"/>
</p:tagLst>
</file>

<file path=ppt/tags/tag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FOOTER" val="Pictet Company!Usage!Presentation title"/>
  <p:tag name="PT_SEPARATOR" val="  |  "/>
</p:tagLst>
</file>

<file path=ppt/tags/tag3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ELETETEXT" val="YES"/>
</p:tagLst>
</file>

<file path=ppt/tags/tag3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IALOGNAME" val="One third column"/>
  <p:tag name="PT_SHORTNAME" val=""/>
  <p:tag name="PT_ASSOCIATEDSLIDES" val=""/>
  <p:tag name="PT_INNEWPRESENTATION" val="YES"/>
  <p:tag name="PT_ONINSERTSLIDEDLG" val="YES"/>
</p:tagLst>
</file>

<file path=ppt/tags/tag3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ELETETEXT" val="YES"/>
</p:tagLst>
</file>

<file path=ppt/tags/tag3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ELETETEXT" val="YES"/>
</p:tagLst>
</file>

<file path=ppt/tags/tag3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IALOGNAME" val="One third column"/>
  <p:tag name="PT_SHORTNAME" val=""/>
  <p:tag name="PT_ASSOCIATEDSLIDES" val=""/>
  <p:tag name="PT_INNEWPRESENTATION" val="YES"/>
  <p:tag name="PT_ONINSERTSLIDEDLG" val="YES"/>
</p:tagLst>
</file>

<file path=ppt/tags/tag3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ELETETEXT" val="YES"/>
</p:tagLst>
</file>

<file path=ppt/tags/tag3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ELETETEXT" val="YES"/>
</p:tagLst>
</file>

<file path=ppt/tags/tag3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IALOGNAME" val="One third column"/>
  <p:tag name="PT_SHORTNAME" val=""/>
  <p:tag name="PT_ASSOCIATEDSLIDES" val=""/>
  <p:tag name="PT_INNEWPRESENTATION" val="YES"/>
  <p:tag name="PT_ONINSERTSLIDEDLG" val="YES"/>
</p:tagLst>
</file>

<file path=ppt/tags/tag3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ELETETEXT" val="YES"/>
</p:tagLst>
</file>

<file path=ppt/tags/tag3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ELETETEXT" val="YES"/>
</p:tagLst>
</file>

<file path=ppt/tags/tag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FOOTER" val="Pictet Company!Usage!Presentation title"/>
  <p:tag name="PT_SEPARATOR" val="  |  "/>
</p:tagLst>
</file>

<file path=ppt/tags/tag4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IALOGNAME" val="One third column"/>
  <p:tag name="PT_SHORTNAME" val=""/>
  <p:tag name="PT_ASSOCIATEDSLIDES" val=""/>
  <p:tag name="PT_INNEWPRESENTATION" val="YES"/>
  <p:tag name="PT_ONINSERTSLIDEDLG" val="YES"/>
</p:tagLst>
</file>

<file path=ppt/tags/tag4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ELETETEXT" val="YES"/>
</p:tagLst>
</file>

<file path=ppt/tags/tag4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ELETETEXT" val="YES"/>
</p:tagLst>
</file>

<file path=ppt/tags/tag4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IALOGNAME" val="One third column"/>
  <p:tag name="PT_SHORTNAME" val=""/>
  <p:tag name="PT_ASSOCIATEDSLIDES" val=""/>
  <p:tag name="PT_INNEWPRESENTATION" val="YES"/>
  <p:tag name="PT_ONINSERTSLIDEDLG" val="YES"/>
</p:tagLst>
</file>

<file path=ppt/tags/tag4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ELETETEXT" val="YES"/>
</p:tagLst>
</file>

<file path=ppt/tags/tag4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ELETETEXT" val="YES"/>
</p:tagLst>
</file>

<file path=ppt/tags/tag4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IALOGNAME" val="One third column"/>
  <p:tag name="PT_SHORTNAME" val=""/>
  <p:tag name="PT_ASSOCIATEDSLIDES" val=""/>
  <p:tag name="PT_INNEWPRESENTATION" val="YES"/>
  <p:tag name="PT_ONINSERTSLIDEDLG" val="YES"/>
</p:tagLst>
</file>

<file path=ppt/tags/tag4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ELETETEXT" val="YES"/>
</p:tagLst>
</file>

<file path=ppt/tags/tag4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ELETETEXT" val="YES"/>
</p:tagLst>
</file>

<file path=ppt/tags/tag4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IALOGNAME" val="One third column"/>
  <p:tag name="PT_SHORTNAME" val=""/>
  <p:tag name="PT_ASSOCIATEDSLIDES" val=""/>
  <p:tag name="PT_INNEWPRESENTATION" val="YES"/>
  <p:tag name="PT_ONINSERTSLIDEDLG" val="YES"/>
</p:tagLst>
</file>

<file path=ppt/tags/tag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FOOTER" val="Pictet Company!Usage!Presentation title"/>
  <p:tag name="PT_SEPARATOR" val="  |  "/>
</p:tagLst>
</file>

<file path=ppt/tags/tag5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ELETETEXT" val="YES"/>
</p:tagLst>
</file>

<file path=ppt/tags/tag5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ELETETEXT" val="YES"/>
</p:tagLst>
</file>

<file path=ppt/tags/tag5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IALOGNAME" val="One third column"/>
  <p:tag name="PT_SHORTNAME" val=""/>
  <p:tag name="PT_ASSOCIATEDSLIDES" val=""/>
  <p:tag name="PT_INNEWPRESENTATION" val="YES"/>
  <p:tag name="PT_ONINSERTSLIDEDLG" val="YES"/>
</p:tagLst>
</file>

<file path=ppt/tags/tag5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ELETETEXT" val="YES"/>
</p:tagLst>
</file>

<file path=ppt/tags/tag5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ELETETEXT" val="YES"/>
</p:tagLst>
</file>

<file path=ppt/tags/tag5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IALOGNAME" val="One third column"/>
  <p:tag name="PT_SHORTNAME" val=""/>
  <p:tag name="PT_ASSOCIATEDSLIDES" val=""/>
  <p:tag name="PT_INNEWPRESENTATION" val="YES"/>
  <p:tag name="PT_ONINSERTSLIDEDLG" val="YES"/>
</p:tagLst>
</file>

<file path=ppt/tags/tag5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ELETETEXT" val="YES"/>
</p:tagLst>
</file>

<file path=ppt/tags/tag5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ELETETEXT" val="YES"/>
</p:tagLst>
</file>

<file path=ppt/tags/tag5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IALOGNAME" val="One third column"/>
  <p:tag name="PT_SHORTNAME" val=""/>
  <p:tag name="PT_ASSOCIATEDSLIDES" val=""/>
  <p:tag name="PT_INNEWPRESENTATION" val="YES"/>
  <p:tag name="PT_ONINSERTSLIDEDLG" val="YES"/>
</p:tagLst>
</file>

<file path=ppt/tags/tag5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ELETETEXT" val="YES"/>
</p:tagLst>
</file>

<file path=ppt/tags/tag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FOOTER" val="Pictet Company!Usage!Presentation title"/>
  <p:tag name="PT_SEPARATOR" val="  |  "/>
</p:tagLst>
</file>

<file path=ppt/tags/tag6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ELETETEXT" val="YES"/>
</p:tagLst>
</file>

<file path=ppt/tags/tag6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ELETETEXT" val="YES"/>
</p:tagLst>
</file>

<file path=ppt/tags/tag6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IALOGNAME" val="One third column"/>
  <p:tag name="PT_SHORTNAME" val=""/>
  <p:tag name="PT_ASSOCIATEDSLIDES" val=""/>
  <p:tag name="PT_INNEWPRESENTATION" val="YES"/>
  <p:tag name="PT_ONINSERTSLIDEDLG" val="YES"/>
</p:tagLst>
</file>

<file path=ppt/tags/tag6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ELETETEXT" val="YES"/>
</p:tagLst>
</file>

<file path=ppt/tags/tag6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ELETETEXT" val="YES"/>
</p:tagLst>
</file>

<file path=ppt/tags/tag6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IALOGNAME" val="One third column"/>
  <p:tag name="PT_SHORTNAME" val=""/>
  <p:tag name="PT_ASSOCIATEDSLIDES" val=""/>
  <p:tag name="PT_INNEWPRESENTATION" val="YES"/>
  <p:tag name="PT_ONINSERTSLIDEDLG" val="YES"/>
</p:tagLst>
</file>

<file path=ppt/tags/tag6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ELETETEXT" val="YES"/>
</p:tagLst>
</file>

<file path=ppt/tags/tag6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IALOGNAME" val="One third column"/>
  <p:tag name="PT_SHORTNAME" val=""/>
  <p:tag name="PT_ASSOCIATEDSLIDES" val=""/>
  <p:tag name="PT_INNEWPRESENTATION" val="YES"/>
  <p:tag name="PT_ONINSERTSLIDEDLG" val="YES"/>
</p:tagLst>
</file>

<file path=ppt/tags/tag6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ELETETEXT" val="YES"/>
</p:tagLst>
</file>

<file path=ppt/tags/tag6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IALOGNAME" val="One third column"/>
  <p:tag name="PT_SHORTNAME" val=""/>
  <p:tag name="PT_ASSOCIATEDSLIDES" val=""/>
  <p:tag name="PT_INNEWPRESENTATION" val="YES"/>
  <p:tag name="PT_ONINSERTSLIDEDLG" val="YES"/>
</p:tagLst>
</file>

<file path=ppt/tags/tag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FOOTER" val="Pictet Company!Usage!Presentation title"/>
  <p:tag name="PT_SEPARATOR" val="  |  "/>
</p:tagLst>
</file>

<file path=ppt/tags/tag7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ELETETEXT" val="YES"/>
</p:tagLst>
</file>

<file path=ppt/tags/tag7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IALOGNAME" val="One third column"/>
  <p:tag name="PT_SHORTNAME" val=""/>
  <p:tag name="PT_ASSOCIATEDSLIDES" val=""/>
  <p:tag name="PT_INNEWPRESENTATION" val="YES"/>
  <p:tag name="PT_ONINSERTSLIDEDLG" val="YES"/>
</p:tagLst>
</file>

<file path=ppt/tags/tag7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DELETETEXT" val="YES"/>
</p:tagLst>
</file>

<file path=ppt/tags/tag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FOOTER" val="Pictet Company!Usage!Presentation title"/>
  <p:tag name="PT_SEPARATOR" val="  |  "/>
</p:tagLst>
</file>

<file path=ppt/tags/tag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T_FOOTER" val="Pictet Company!Usage!Presentation title"/>
  <p:tag name="PT_SEPARATOR" val="  |  "/>
</p:tagLst>
</file>

<file path=ppt/theme/theme1.xml><?xml version="1.0" encoding="utf-8"?>
<a:theme xmlns:a="http://schemas.openxmlformats.org/drawingml/2006/main" name="blank">
  <a:themeElements>
    <a:clrScheme name="Pictet">
      <a:dk1>
        <a:sysClr val="windowText" lastClr="000000"/>
      </a:dk1>
      <a:lt1>
        <a:sysClr val="window" lastClr="FFFFFF"/>
      </a:lt1>
      <a:dk2>
        <a:srgbClr val="AD0101"/>
      </a:dk2>
      <a:lt2>
        <a:srgbClr val="666666"/>
      </a:lt2>
      <a:accent1>
        <a:srgbClr val="AD0101"/>
      </a:accent1>
      <a:accent2>
        <a:srgbClr val="666666"/>
      </a:accent2>
      <a:accent3>
        <a:srgbClr val="003366"/>
      </a:accent3>
      <a:accent4>
        <a:srgbClr val="660039"/>
      </a:accent4>
      <a:accent5>
        <a:srgbClr val="0E6A70"/>
      </a:accent5>
      <a:accent6>
        <a:srgbClr val="9B9B9B"/>
      </a:accent6>
      <a:hlink>
        <a:srgbClr val="AD0101"/>
      </a:hlink>
      <a:folHlink>
        <a:srgbClr val="003366"/>
      </a:folHlink>
    </a:clrScheme>
    <a:fontScheme name="Pictet">
      <a:majorFont>
        <a:latin typeface="Palatino Linotype"/>
        <a:ea typeface=""/>
        <a:cs typeface=""/>
      </a:majorFont>
      <a:minorFont>
        <a:latin typeface="Trade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1D1D1"/>
        </a:solidFill>
        <a:ln w="12700">
          <a:noFill/>
        </a:ln>
      </a:spPr>
      <a:bodyPr rot="0" spcFirstLastPara="0" vertOverflow="overflow" horzOverflow="overflow" vert="horz" wrap="square" lIns="108000" tIns="108000" rIns="108000" bIns="108000" numCol="1" spcCol="0" rtlCol="0" fromWordArt="0" anchor="ctr" anchorCtr="0" forceAA="0" compatLnSpc="1">
        <a:prstTxWarp prst="textNoShape">
          <a:avLst/>
        </a:prstTxWarp>
        <a:noAutofit/>
      </a:bodyPr>
      <a:lstStyle>
        <a:defPPr algn="ctr">
          <a:defRPr sz="1600" dirty="0" err="1" smtClean="0">
            <a:solidFill>
              <a:schemeClr val="tx1"/>
            </a:solidFill>
          </a:defRPr>
        </a:defPPr>
      </a:lstStyle>
    </a:spDef>
    <a:lnDef>
      <a:spPr>
        <a:ln>
          <a:solidFill>
            <a:schemeClr val="bg2">
              <a:lumMod val="50000"/>
            </a:schemeClr>
          </a:solidFill>
        </a:ln>
      </a:spPr>
      <a:bodyPr/>
      <a:lstStyle/>
      <a:style>
        <a:lnRef idx="1">
          <a:schemeClr val="accent1"/>
        </a:lnRef>
        <a:fillRef idx="0">
          <a:schemeClr val="accent1"/>
        </a:fillRef>
        <a:effectRef idx="0">
          <a:schemeClr val="accent1"/>
        </a:effectRef>
        <a:fontRef idx="minor">
          <a:schemeClr val="tx1"/>
        </a:fontRef>
      </a:style>
    </a:lnDef>
    <a:txDef>
      <a:spPr>
        <a:noFill/>
        <a:ln w="12700">
          <a:noFill/>
        </a:ln>
      </a:spPr>
      <a:bodyPr wrap="none" lIns="0" tIns="0" rIns="0" bIns="0" rtlCol="0">
        <a:spAutoFit/>
      </a:bodyPr>
      <a:lstStyle>
        <a:defPPr>
          <a:defRPr sz="1800" dirty="0" err="1" smtClean="0">
            <a:solidFill>
              <a:schemeClr val="bg2"/>
            </a:solidFill>
          </a:defRPr>
        </a:defPPr>
      </a:lstStyle>
    </a:txDef>
  </a:objectDefaults>
  <a:extraClrSchemeLst/>
</a:theme>
</file>

<file path=ppt/theme/theme2.xml><?xml version="1.0" encoding="utf-8"?>
<a:theme xmlns:a="http://schemas.openxmlformats.org/drawingml/2006/main" name="Grey">
  <a:themeElements>
    <a:clrScheme name="Pictet Grey">
      <a:dk1>
        <a:srgbClr val="FFFFFF"/>
      </a:dk1>
      <a:lt1>
        <a:srgbClr val="808080"/>
      </a:lt1>
      <a:dk2>
        <a:srgbClr val="FFFFFF"/>
      </a:dk2>
      <a:lt2>
        <a:srgbClr val="E0E1E3"/>
      </a:lt2>
      <a:accent1>
        <a:srgbClr val="990000"/>
      </a:accent1>
      <a:accent2>
        <a:srgbClr val="666666"/>
      </a:accent2>
      <a:accent3>
        <a:srgbClr val="003366"/>
      </a:accent3>
      <a:accent4>
        <a:srgbClr val="660039"/>
      </a:accent4>
      <a:accent5>
        <a:srgbClr val="0E6A70"/>
      </a:accent5>
      <a:accent6>
        <a:srgbClr val="9B9B9B"/>
      </a:accent6>
      <a:hlink>
        <a:srgbClr val="AD0101"/>
      </a:hlink>
      <a:folHlink>
        <a:srgbClr val="003366"/>
      </a:folHlink>
    </a:clrScheme>
    <a:fontScheme name="Pictet">
      <a:majorFont>
        <a:latin typeface="Palatino Linotype"/>
        <a:ea typeface=""/>
        <a:cs typeface=""/>
      </a:majorFont>
      <a:minorFont>
        <a:latin typeface="Trade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1D1D1"/>
        </a:solidFill>
        <a:ln w="12700">
          <a:noFill/>
        </a:ln>
      </a:spPr>
      <a:bodyPr rot="0" spcFirstLastPara="0" vertOverflow="overflow" horzOverflow="overflow" vert="horz" wrap="square" lIns="108000" tIns="108000" rIns="108000" bIns="108000" numCol="1" spcCol="0" rtlCol="0" fromWordArt="0" anchor="ctr" anchorCtr="0" forceAA="0" compatLnSpc="1">
        <a:prstTxWarp prst="textNoShape">
          <a:avLst/>
        </a:prstTxWarp>
        <a:noAutofit/>
      </a:bodyPr>
      <a:lstStyle>
        <a:defPPr algn="ctr">
          <a:defRPr sz="1600" dirty="0" err="1" smtClean="0">
            <a:solidFill>
              <a:schemeClr val="tx1"/>
            </a:solidFill>
          </a:defRPr>
        </a:defPPr>
      </a:lstStyle>
    </a:spDef>
    <a:lnDef>
      <a:spPr>
        <a:ln>
          <a:solidFill>
            <a:schemeClr val="bg2">
              <a:lumMod val="50000"/>
            </a:schemeClr>
          </a:solidFill>
        </a:ln>
      </a:spPr>
      <a:bodyPr/>
      <a:lstStyle/>
      <a:style>
        <a:lnRef idx="1">
          <a:schemeClr val="accent1"/>
        </a:lnRef>
        <a:fillRef idx="0">
          <a:schemeClr val="accent1"/>
        </a:fillRef>
        <a:effectRef idx="0">
          <a:schemeClr val="accent1"/>
        </a:effectRef>
        <a:fontRef idx="minor">
          <a:schemeClr val="tx1"/>
        </a:fontRef>
      </a:style>
    </a:lnDef>
    <a:txDef>
      <a:spPr>
        <a:noFill/>
        <a:ln w="12700">
          <a:noFill/>
        </a:ln>
      </a:spPr>
      <a:bodyPr wrap="none" lIns="0" tIns="0" rIns="0" bIns="0" rtlCol="0">
        <a:spAutoFit/>
      </a:bodyPr>
      <a:lstStyle>
        <a:defPPr>
          <a:defRPr sz="1800" dirty="0" err="1" smtClean="0">
            <a:solidFill>
              <a:schemeClr val="bg2"/>
            </a:solidFill>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12953</TotalTime>
  <Words>1494</Words>
  <Application>Microsoft Macintosh PowerPoint</Application>
  <PresentationFormat>Custom</PresentationFormat>
  <Paragraphs>167</Paragraphs>
  <Slides>17</Slides>
  <Notes>17</Notes>
  <HiddenSlides>0</HiddenSlides>
  <MMClips>0</MMClips>
  <ScaleCrop>false</ScaleCrop>
  <HeadingPairs>
    <vt:vector size="6" baseType="variant">
      <vt:variant>
        <vt:lpstr>Design Template</vt:lpstr>
      </vt:variant>
      <vt:variant>
        <vt:i4>2</vt:i4>
      </vt:variant>
      <vt:variant>
        <vt:lpstr>Embedded OLE Servers</vt:lpstr>
      </vt:variant>
      <vt:variant>
        <vt:i4>1</vt:i4>
      </vt:variant>
      <vt:variant>
        <vt:lpstr>Slide Titles</vt:lpstr>
      </vt:variant>
      <vt:variant>
        <vt:i4>17</vt:i4>
      </vt:variant>
    </vt:vector>
  </HeadingPairs>
  <TitlesOfParts>
    <vt:vector size="20" baseType="lpstr">
      <vt:lpstr>blank</vt:lpstr>
      <vt:lpstr>Grey</vt:lpstr>
      <vt:lpstr>Document</vt:lpstr>
      <vt:lpstr> </vt:lpstr>
      <vt:lpstr>Introductions – The Group</vt:lpstr>
      <vt:lpstr>Introductions – The Experts</vt:lpstr>
      <vt:lpstr>“Is access to credit associated with a higher quality of life for the poor?” </vt:lpstr>
      <vt:lpstr>Capabilities approach (part 1)</vt:lpstr>
      <vt:lpstr>Capabilities approach (part 2)</vt:lpstr>
      <vt:lpstr> Access to credit  (part 1)</vt:lpstr>
      <vt:lpstr> Access to credit  (part 2)</vt:lpstr>
      <vt:lpstr> Access to credit  (part 3)</vt:lpstr>
      <vt:lpstr>Quality of life (part 1)</vt:lpstr>
      <vt:lpstr>Quality of life (part 2)</vt:lpstr>
      <vt:lpstr> Selected trends – Hong Kong</vt:lpstr>
      <vt:lpstr>Credit access seems limited for certain social groupings – Hong Kong</vt:lpstr>
      <vt:lpstr>Process and Methodology</vt:lpstr>
      <vt:lpstr>Today’s Key Objective</vt:lpstr>
      <vt:lpstr>Agenda</vt:lpstr>
      <vt:lpstr>Attachments</vt:lpstr>
    </vt:vector>
  </TitlesOfParts>
  <Company>Pictet &amp; Cie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Arabella MARTIN</dc:creator>
  <cp:lastModifiedBy>Harriet Powney</cp:lastModifiedBy>
  <cp:revision>81</cp:revision>
  <dcterms:created xsi:type="dcterms:W3CDTF">2015-09-21T09:40:50Z</dcterms:created>
  <dcterms:modified xsi:type="dcterms:W3CDTF">2015-09-21T09:41:25Z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epartment">
    <vt:lpwstr>Pictet &amp; Cie</vt:lpwstr>
  </property>
  <property fmtid="{D5CDD505-2E9C-101B-9397-08002B2CF9AE}" pid="3" name="Classification">
    <vt:lpwstr>For internal purposes only</vt:lpwstr>
  </property>
  <property fmtid="{D5CDD505-2E9C-101B-9397-08002B2CF9AE}" pid="4" name="Pictet Company">
    <vt:lpwstr/>
  </property>
  <property fmtid="{D5CDD505-2E9C-101B-9397-08002B2CF9AE}" pid="5" name="Usage">
    <vt:lpwstr/>
  </property>
  <property fmtid="{D5CDD505-2E9C-101B-9397-08002B2CF9AE}" pid="6" name="Presentation title">
    <vt:lpwstr/>
  </property>
</Properties>
</file>